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96" r:id="rId2"/>
  </p:sldMasterIdLst>
  <p:notesMasterIdLst>
    <p:notesMasterId r:id="rId35"/>
  </p:notesMasterIdLst>
  <p:sldIdLst>
    <p:sldId id="256" r:id="rId3"/>
    <p:sldId id="286" r:id="rId4"/>
    <p:sldId id="284" r:id="rId5"/>
    <p:sldId id="259" r:id="rId6"/>
    <p:sldId id="276" r:id="rId7"/>
    <p:sldId id="257" r:id="rId8"/>
    <p:sldId id="260" r:id="rId9"/>
    <p:sldId id="258" r:id="rId10"/>
    <p:sldId id="263" r:id="rId11"/>
    <p:sldId id="264" r:id="rId12"/>
    <p:sldId id="265" r:id="rId13"/>
    <p:sldId id="266" r:id="rId14"/>
    <p:sldId id="268" r:id="rId15"/>
    <p:sldId id="267" r:id="rId16"/>
    <p:sldId id="269" r:id="rId17"/>
    <p:sldId id="271" r:id="rId18"/>
    <p:sldId id="270" r:id="rId19"/>
    <p:sldId id="272" r:id="rId20"/>
    <p:sldId id="261" r:id="rId21"/>
    <p:sldId id="262" r:id="rId22"/>
    <p:sldId id="273" r:id="rId23"/>
    <p:sldId id="274" r:id="rId24"/>
    <p:sldId id="275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5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z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xmlns="" val="0"/>
    </p:ext>
    <p:ext uri="{D31A062A-798A-4329-ABDD-BBA856620510}">
      <p14:defaultImageDpi xmlns:p14="http://schemas.microsoft.com/office/powerpoint/2007/7/12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C8C16-3991-4152-9303-48BFF3BBDAA4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A9F38C-1E8C-46EB-86C0-81F9FF8E3DD8}">
      <dgm:prSet phldrT="[Text]"/>
      <dgm:spPr/>
      <dgm:t>
        <a:bodyPr/>
        <a:lstStyle/>
        <a:p>
          <a:r>
            <a:rPr lang="fa-IR" dirty="0" smtClean="0">
              <a:cs typeface="B Titr" pitchFamily="2" charset="-78"/>
            </a:rPr>
            <a:t>راهبردهای حل مساله  </a:t>
          </a:r>
          <a:endParaRPr lang="en-US" dirty="0">
            <a:cs typeface="B Titr" pitchFamily="2" charset="-78"/>
          </a:endParaRPr>
        </a:p>
      </dgm:t>
    </dgm:pt>
    <dgm:pt modelId="{9B3A10B0-3F7A-486C-AD9A-7D9CAFA0117C}" type="parTrans" cxnId="{9C8E5CA6-28A7-4CDE-A53A-80159C1D8FD0}">
      <dgm:prSet/>
      <dgm:spPr/>
      <dgm:t>
        <a:bodyPr/>
        <a:lstStyle/>
        <a:p>
          <a:endParaRPr lang="en-US"/>
        </a:p>
      </dgm:t>
    </dgm:pt>
    <dgm:pt modelId="{F99E844B-A802-4674-823F-5427DD7A002E}" type="sibTrans" cxnId="{9C8E5CA6-28A7-4CDE-A53A-80159C1D8FD0}">
      <dgm:prSet/>
      <dgm:spPr/>
      <dgm:t>
        <a:bodyPr/>
        <a:lstStyle/>
        <a:p>
          <a:endParaRPr lang="en-US"/>
        </a:p>
      </dgm:t>
    </dgm:pt>
    <dgm:pt modelId="{25C499C5-3D6D-4056-8CAD-EB19BA931966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رسم شکل </a:t>
          </a:r>
          <a:endParaRPr lang="en-US" sz="2000" dirty="0">
            <a:cs typeface="B Titr" pitchFamily="2" charset="-78"/>
          </a:endParaRPr>
        </a:p>
      </dgm:t>
    </dgm:pt>
    <dgm:pt modelId="{3947227D-3E60-4DE4-BC3C-DBFCBDEB14E1}" type="parTrans" cxnId="{BF921A99-B0AA-4DA4-8F09-826230A89528}">
      <dgm:prSet/>
      <dgm:spPr/>
      <dgm:t>
        <a:bodyPr/>
        <a:lstStyle/>
        <a:p>
          <a:endParaRPr lang="en-US"/>
        </a:p>
      </dgm:t>
    </dgm:pt>
    <dgm:pt modelId="{54FFFA04-CCD4-42A6-931F-767E93A6F8F9}" type="sibTrans" cxnId="{BF921A99-B0AA-4DA4-8F09-826230A89528}">
      <dgm:prSet/>
      <dgm:spPr/>
      <dgm:t>
        <a:bodyPr/>
        <a:lstStyle/>
        <a:p>
          <a:endParaRPr lang="en-US"/>
        </a:p>
      </dgm:t>
    </dgm:pt>
    <dgm:pt modelId="{79D36220-0EE2-4372-8E61-64F205A9EFE5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بازگشتی</a:t>
          </a:r>
          <a:endParaRPr lang="en-US" sz="2000" dirty="0">
            <a:cs typeface="B Titr" pitchFamily="2" charset="-78"/>
          </a:endParaRPr>
        </a:p>
      </dgm:t>
    </dgm:pt>
    <dgm:pt modelId="{66DB7E73-C42C-450A-8029-46630263B210}" type="parTrans" cxnId="{33A59238-06A9-461B-BB16-4E78BDC2F407}">
      <dgm:prSet/>
      <dgm:spPr/>
      <dgm:t>
        <a:bodyPr/>
        <a:lstStyle/>
        <a:p>
          <a:endParaRPr lang="en-US"/>
        </a:p>
      </dgm:t>
    </dgm:pt>
    <dgm:pt modelId="{DC5F1B6A-F7F9-4B90-9155-4552887A0044}" type="sibTrans" cxnId="{33A59238-06A9-461B-BB16-4E78BDC2F407}">
      <dgm:prSet/>
      <dgm:spPr/>
      <dgm:t>
        <a:bodyPr/>
        <a:lstStyle/>
        <a:p>
          <a:endParaRPr lang="en-US"/>
        </a:p>
      </dgm:t>
    </dgm:pt>
    <dgm:pt modelId="{16308F28-3B67-4218-9179-42C98AE2E462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استفاده از مسایل مشابه</a:t>
          </a:r>
          <a:r>
            <a:rPr lang="fa-IR" sz="2000" dirty="0" smtClean="0"/>
            <a:t> </a:t>
          </a:r>
          <a:endParaRPr lang="en-US" sz="2000" dirty="0"/>
        </a:p>
      </dgm:t>
    </dgm:pt>
    <dgm:pt modelId="{1BD8C5F4-4F29-46C2-8E2E-8FF58B84B3D8}" type="parTrans" cxnId="{50576383-EBB6-4B67-A5D5-C804A52A9468}">
      <dgm:prSet/>
      <dgm:spPr/>
      <dgm:t>
        <a:bodyPr/>
        <a:lstStyle/>
        <a:p>
          <a:endParaRPr lang="en-US"/>
        </a:p>
      </dgm:t>
    </dgm:pt>
    <dgm:pt modelId="{B2ED21A4-9750-4FA0-A7C7-08FBBE606562}" type="sibTrans" cxnId="{50576383-EBB6-4B67-A5D5-C804A52A9468}">
      <dgm:prSet/>
      <dgm:spPr/>
      <dgm:t>
        <a:bodyPr/>
        <a:lstStyle/>
        <a:p>
          <a:endParaRPr lang="en-US"/>
        </a:p>
      </dgm:t>
    </dgm:pt>
    <dgm:pt modelId="{52FCA77E-B2A5-4646-84E0-0E2C16506B91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تبدیل مساله به یک مساله هم ارز</a:t>
          </a:r>
          <a:endParaRPr lang="en-US" sz="2000" dirty="0">
            <a:cs typeface="B Titr" pitchFamily="2" charset="-78"/>
          </a:endParaRPr>
        </a:p>
      </dgm:t>
    </dgm:pt>
    <dgm:pt modelId="{6DFB0107-CEC7-4D8B-B286-DEBFC8E6B730}" type="parTrans" cxnId="{69A414D4-80B7-4FC8-863E-9750134F0DD5}">
      <dgm:prSet/>
      <dgm:spPr/>
      <dgm:t>
        <a:bodyPr/>
        <a:lstStyle/>
        <a:p>
          <a:endParaRPr lang="en-US"/>
        </a:p>
      </dgm:t>
    </dgm:pt>
    <dgm:pt modelId="{F8574A33-4806-4679-A02C-F113E2F4E2EE}" type="sibTrans" cxnId="{69A414D4-80B7-4FC8-863E-9750134F0DD5}">
      <dgm:prSet/>
      <dgm:spPr/>
      <dgm:t>
        <a:bodyPr/>
        <a:lstStyle/>
        <a:p>
          <a:endParaRPr lang="en-US"/>
        </a:p>
      </dgm:t>
    </dgm:pt>
    <dgm:pt modelId="{A9AEB30C-7C15-4BFF-A88E-905D05A4E3FB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تعمیم</a:t>
          </a:r>
          <a:endParaRPr lang="en-US" sz="2000" dirty="0">
            <a:cs typeface="B Titr" pitchFamily="2" charset="-78"/>
          </a:endParaRPr>
        </a:p>
      </dgm:t>
    </dgm:pt>
    <dgm:pt modelId="{CA646CCC-2D0D-4E57-8829-A634D8464161}" type="sibTrans" cxnId="{52A95465-1600-48CC-9A18-5E640F18353F}">
      <dgm:prSet/>
      <dgm:spPr/>
      <dgm:t>
        <a:bodyPr/>
        <a:lstStyle/>
        <a:p>
          <a:endParaRPr lang="en-US"/>
        </a:p>
      </dgm:t>
    </dgm:pt>
    <dgm:pt modelId="{68770CDA-FAC3-436B-97B6-4BFBC1480603}" type="parTrans" cxnId="{52A95465-1600-48CC-9A18-5E640F18353F}">
      <dgm:prSet/>
      <dgm:spPr/>
      <dgm:t>
        <a:bodyPr/>
        <a:lstStyle/>
        <a:p>
          <a:endParaRPr lang="en-US"/>
        </a:p>
      </dgm:t>
    </dgm:pt>
    <dgm:pt modelId="{8836D92F-0619-4B65-B7F7-AB153DD71C73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دنبال کردن زوجیت</a:t>
          </a:r>
          <a:r>
            <a:rPr lang="fa-IR" sz="2000" dirty="0" smtClean="0"/>
            <a:t> </a:t>
          </a:r>
          <a:endParaRPr lang="en-US" sz="2000" dirty="0"/>
        </a:p>
      </dgm:t>
    </dgm:pt>
    <dgm:pt modelId="{234EDCA2-331A-47F6-83F4-6677B257FCC9}" type="sibTrans" cxnId="{EBC325F1-130F-4B56-9501-F850FF890821}">
      <dgm:prSet/>
      <dgm:spPr/>
      <dgm:t>
        <a:bodyPr/>
        <a:lstStyle/>
        <a:p>
          <a:endParaRPr lang="en-US"/>
        </a:p>
      </dgm:t>
    </dgm:pt>
    <dgm:pt modelId="{47BAE203-B848-409E-A5F5-5BB8D70474F9}" type="parTrans" cxnId="{EBC325F1-130F-4B56-9501-F850FF890821}">
      <dgm:prSet/>
      <dgm:spPr/>
      <dgm:t>
        <a:bodyPr/>
        <a:lstStyle/>
        <a:p>
          <a:endParaRPr lang="en-US"/>
        </a:p>
      </dgm:t>
    </dgm:pt>
    <dgm:pt modelId="{DD4E087C-77B2-4821-A03A-A48DDD3121B8}">
      <dgm:prSet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الگویابی</a:t>
          </a:r>
          <a:endParaRPr lang="en-US" sz="2000" dirty="0">
            <a:cs typeface="B Titr" pitchFamily="2" charset="-78"/>
          </a:endParaRPr>
        </a:p>
      </dgm:t>
    </dgm:pt>
    <dgm:pt modelId="{DD253807-8B59-415A-B39C-EBE29673EEF8}" type="parTrans" cxnId="{374C35D6-C225-43DC-A589-1609E0048547}">
      <dgm:prSet/>
      <dgm:spPr/>
      <dgm:t>
        <a:bodyPr/>
        <a:lstStyle/>
        <a:p>
          <a:endParaRPr lang="en-US"/>
        </a:p>
      </dgm:t>
    </dgm:pt>
    <dgm:pt modelId="{EC70917D-1A7B-4123-BC2C-A8D2318B73DA}" type="sibTrans" cxnId="{374C35D6-C225-43DC-A589-1609E0048547}">
      <dgm:prSet/>
      <dgm:spPr/>
      <dgm:t>
        <a:bodyPr/>
        <a:lstStyle/>
        <a:p>
          <a:endParaRPr lang="en-US"/>
        </a:p>
      </dgm:t>
    </dgm:pt>
    <dgm:pt modelId="{858EFFEE-F9D9-4C50-9109-FDD51AD52D72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 تقارن </a:t>
          </a:r>
          <a:endParaRPr lang="en-US" sz="2000" dirty="0">
            <a:cs typeface="B Titr" pitchFamily="2" charset="-78"/>
          </a:endParaRPr>
        </a:p>
      </dgm:t>
    </dgm:pt>
    <dgm:pt modelId="{B44BE91C-C3C9-4962-B0E3-592B7D493843}" type="parTrans" cxnId="{15CA2A80-3186-4781-A044-24DA6494DD1A}">
      <dgm:prSet/>
      <dgm:spPr/>
      <dgm:t>
        <a:bodyPr/>
        <a:lstStyle/>
        <a:p>
          <a:endParaRPr lang="en-US"/>
        </a:p>
      </dgm:t>
    </dgm:pt>
    <dgm:pt modelId="{9EF2D092-7B56-47A2-9457-92564019B9AD}" type="sibTrans" cxnId="{15CA2A80-3186-4781-A044-24DA6494DD1A}">
      <dgm:prSet/>
      <dgm:spPr/>
      <dgm:t>
        <a:bodyPr/>
        <a:lstStyle/>
        <a:p>
          <a:endParaRPr lang="en-US"/>
        </a:p>
      </dgm:t>
    </dgm:pt>
    <dgm:pt modelId="{22E725CC-BD3F-456A-A07D-FC0CE0B5DA98}" type="pres">
      <dgm:prSet presAssocID="{7B9C8C16-3991-4152-9303-48BFF3BBDAA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1D0C35-B2D3-4942-ABAB-B41966BACE4C}" type="pres">
      <dgm:prSet presAssocID="{87A9F38C-1E8C-46EB-86C0-81F9FF8E3DD8}" presName="root1" presStyleCnt="0"/>
      <dgm:spPr/>
      <dgm:t>
        <a:bodyPr/>
        <a:lstStyle/>
        <a:p>
          <a:endParaRPr lang="en-US"/>
        </a:p>
      </dgm:t>
    </dgm:pt>
    <dgm:pt modelId="{4003726C-7569-40FF-B6B8-58AF74B9D193}" type="pres">
      <dgm:prSet presAssocID="{87A9F38C-1E8C-46EB-86C0-81F9FF8E3DD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EDDA759-0CF4-483A-83AC-813852F9CDE8}" type="pres">
      <dgm:prSet presAssocID="{87A9F38C-1E8C-46EB-86C0-81F9FF8E3DD8}" presName="level2hierChild" presStyleCnt="0"/>
      <dgm:spPr/>
      <dgm:t>
        <a:bodyPr/>
        <a:lstStyle/>
        <a:p>
          <a:endParaRPr lang="en-US"/>
        </a:p>
      </dgm:t>
    </dgm:pt>
    <dgm:pt modelId="{808C7711-4EDF-473F-B823-5792132E976A}" type="pres">
      <dgm:prSet presAssocID="{3947227D-3E60-4DE4-BC3C-DBFCBDEB14E1}" presName="conn2-1" presStyleLbl="parChTrans1D2" presStyleIdx="0" presStyleCnt="8"/>
      <dgm:spPr/>
      <dgm:t>
        <a:bodyPr/>
        <a:lstStyle/>
        <a:p>
          <a:endParaRPr lang="en-US"/>
        </a:p>
      </dgm:t>
    </dgm:pt>
    <dgm:pt modelId="{356F455B-3760-4D02-8D78-5DF2026E2E0B}" type="pres">
      <dgm:prSet presAssocID="{3947227D-3E60-4DE4-BC3C-DBFCBDEB14E1}" presName="connTx" presStyleLbl="parChTrans1D2" presStyleIdx="0" presStyleCnt="8"/>
      <dgm:spPr/>
      <dgm:t>
        <a:bodyPr/>
        <a:lstStyle/>
        <a:p>
          <a:endParaRPr lang="en-US"/>
        </a:p>
      </dgm:t>
    </dgm:pt>
    <dgm:pt modelId="{8DA17568-4CE5-4D5D-BE54-7396E122E89B}" type="pres">
      <dgm:prSet presAssocID="{25C499C5-3D6D-4056-8CAD-EB19BA931966}" presName="root2" presStyleCnt="0"/>
      <dgm:spPr/>
      <dgm:t>
        <a:bodyPr/>
        <a:lstStyle/>
        <a:p>
          <a:endParaRPr lang="en-US"/>
        </a:p>
      </dgm:t>
    </dgm:pt>
    <dgm:pt modelId="{2CCE588B-C58C-4987-8A1E-8283B065BBFA}" type="pres">
      <dgm:prSet presAssocID="{25C499C5-3D6D-4056-8CAD-EB19BA931966}" presName="LevelTwoTextNode" presStyleLbl="node2" presStyleIdx="0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837BC3-F913-4915-86C2-195A6CCF4AB5}" type="pres">
      <dgm:prSet presAssocID="{25C499C5-3D6D-4056-8CAD-EB19BA931966}" presName="level3hierChild" presStyleCnt="0"/>
      <dgm:spPr/>
      <dgm:t>
        <a:bodyPr/>
        <a:lstStyle/>
        <a:p>
          <a:endParaRPr lang="en-US"/>
        </a:p>
      </dgm:t>
    </dgm:pt>
    <dgm:pt modelId="{5EBA0FF4-B92D-4368-8C57-13801C416E3F}" type="pres">
      <dgm:prSet presAssocID="{B44BE91C-C3C9-4962-B0E3-592B7D493843}" presName="conn2-1" presStyleLbl="parChTrans1D2" presStyleIdx="1" presStyleCnt="8"/>
      <dgm:spPr/>
      <dgm:t>
        <a:bodyPr/>
        <a:lstStyle/>
        <a:p>
          <a:endParaRPr lang="en-US"/>
        </a:p>
      </dgm:t>
    </dgm:pt>
    <dgm:pt modelId="{2B41F718-E684-48E2-9E9B-2808EC4FD600}" type="pres">
      <dgm:prSet presAssocID="{B44BE91C-C3C9-4962-B0E3-592B7D493843}" presName="connTx" presStyleLbl="parChTrans1D2" presStyleIdx="1" presStyleCnt="8"/>
      <dgm:spPr/>
      <dgm:t>
        <a:bodyPr/>
        <a:lstStyle/>
        <a:p>
          <a:endParaRPr lang="en-US"/>
        </a:p>
      </dgm:t>
    </dgm:pt>
    <dgm:pt modelId="{FDD267A3-3CFF-4637-9CD3-012680D241E5}" type="pres">
      <dgm:prSet presAssocID="{858EFFEE-F9D9-4C50-9109-FDD51AD52D72}" presName="root2" presStyleCnt="0"/>
      <dgm:spPr/>
      <dgm:t>
        <a:bodyPr/>
        <a:lstStyle/>
        <a:p>
          <a:endParaRPr lang="en-US"/>
        </a:p>
      </dgm:t>
    </dgm:pt>
    <dgm:pt modelId="{B2F4A9E3-2BC8-4538-AA0E-CB1ADDC6C00F}" type="pres">
      <dgm:prSet presAssocID="{858EFFEE-F9D9-4C50-9109-FDD51AD52D72}" presName="LevelTwoTextNode" presStyleLbl="node2" presStyleIdx="1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CB7FD9-08BA-4973-9DFC-6FAB47ED928F}" type="pres">
      <dgm:prSet presAssocID="{858EFFEE-F9D9-4C50-9109-FDD51AD52D72}" presName="level3hierChild" presStyleCnt="0"/>
      <dgm:spPr/>
      <dgm:t>
        <a:bodyPr/>
        <a:lstStyle/>
        <a:p>
          <a:endParaRPr lang="en-US"/>
        </a:p>
      </dgm:t>
    </dgm:pt>
    <dgm:pt modelId="{B6E31E7D-B344-4BF5-8C5D-F2AD4FEBA0CD}" type="pres">
      <dgm:prSet presAssocID="{47BAE203-B848-409E-A5F5-5BB8D70474F9}" presName="conn2-1" presStyleLbl="parChTrans1D2" presStyleIdx="2" presStyleCnt="8"/>
      <dgm:spPr/>
      <dgm:t>
        <a:bodyPr/>
        <a:lstStyle/>
        <a:p>
          <a:endParaRPr lang="en-US"/>
        </a:p>
      </dgm:t>
    </dgm:pt>
    <dgm:pt modelId="{EFA4596A-D76C-4F13-B249-24A986F5857F}" type="pres">
      <dgm:prSet presAssocID="{47BAE203-B848-409E-A5F5-5BB8D70474F9}" presName="connTx" presStyleLbl="parChTrans1D2" presStyleIdx="2" presStyleCnt="8"/>
      <dgm:spPr/>
      <dgm:t>
        <a:bodyPr/>
        <a:lstStyle/>
        <a:p>
          <a:endParaRPr lang="en-US"/>
        </a:p>
      </dgm:t>
    </dgm:pt>
    <dgm:pt modelId="{8A13EE01-7DD5-479C-8903-D866BF4356F0}" type="pres">
      <dgm:prSet presAssocID="{8836D92F-0619-4B65-B7F7-AB153DD71C73}" presName="root2" presStyleCnt="0"/>
      <dgm:spPr/>
      <dgm:t>
        <a:bodyPr/>
        <a:lstStyle/>
        <a:p>
          <a:endParaRPr lang="en-US"/>
        </a:p>
      </dgm:t>
    </dgm:pt>
    <dgm:pt modelId="{754329EF-5AB3-4300-9BC4-090FE5C56760}" type="pres">
      <dgm:prSet presAssocID="{8836D92F-0619-4B65-B7F7-AB153DD71C73}" presName="LevelTwoTextNode" presStyleLbl="node2" presStyleIdx="2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4A76FC-2337-4F52-9FF8-1B7A3EA33869}" type="pres">
      <dgm:prSet presAssocID="{8836D92F-0619-4B65-B7F7-AB153DD71C73}" presName="level3hierChild" presStyleCnt="0"/>
      <dgm:spPr/>
      <dgm:t>
        <a:bodyPr/>
        <a:lstStyle/>
        <a:p>
          <a:endParaRPr lang="en-US"/>
        </a:p>
      </dgm:t>
    </dgm:pt>
    <dgm:pt modelId="{DC74AAB1-8A7C-4AED-AAAB-5AFB78402C76}" type="pres">
      <dgm:prSet presAssocID="{68770CDA-FAC3-436B-97B6-4BFBC1480603}" presName="conn2-1" presStyleLbl="parChTrans1D2" presStyleIdx="3" presStyleCnt="8"/>
      <dgm:spPr/>
      <dgm:t>
        <a:bodyPr/>
        <a:lstStyle/>
        <a:p>
          <a:endParaRPr lang="en-US"/>
        </a:p>
      </dgm:t>
    </dgm:pt>
    <dgm:pt modelId="{9B533E4D-4ED1-4239-A20F-CDC027AE5D03}" type="pres">
      <dgm:prSet presAssocID="{68770CDA-FAC3-436B-97B6-4BFBC1480603}" presName="connTx" presStyleLbl="parChTrans1D2" presStyleIdx="3" presStyleCnt="8"/>
      <dgm:spPr/>
      <dgm:t>
        <a:bodyPr/>
        <a:lstStyle/>
        <a:p>
          <a:endParaRPr lang="en-US"/>
        </a:p>
      </dgm:t>
    </dgm:pt>
    <dgm:pt modelId="{F5978852-1419-40B5-892F-134AF89A3EA2}" type="pres">
      <dgm:prSet presAssocID="{A9AEB30C-7C15-4BFF-A88E-905D05A4E3FB}" presName="root2" presStyleCnt="0"/>
      <dgm:spPr/>
      <dgm:t>
        <a:bodyPr/>
        <a:lstStyle/>
        <a:p>
          <a:endParaRPr lang="en-US"/>
        </a:p>
      </dgm:t>
    </dgm:pt>
    <dgm:pt modelId="{A8B68682-EC90-42F5-8C16-F2C8C1ED1659}" type="pres">
      <dgm:prSet presAssocID="{A9AEB30C-7C15-4BFF-A88E-905D05A4E3FB}" presName="LevelTwoTextNode" presStyleLbl="node2" presStyleIdx="3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0DD8AB0-EC9E-43BE-9146-AFA8959AC295}" type="pres">
      <dgm:prSet presAssocID="{A9AEB30C-7C15-4BFF-A88E-905D05A4E3FB}" presName="level3hierChild" presStyleCnt="0"/>
      <dgm:spPr/>
      <dgm:t>
        <a:bodyPr/>
        <a:lstStyle/>
        <a:p>
          <a:endParaRPr lang="en-US"/>
        </a:p>
      </dgm:t>
    </dgm:pt>
    <dgm:pt modelId="{F533E934-0D8E-43C9-88D9-5E1A59F6CB1B}" type="pres">
      <dgm:prSet presAssocID="{DD253807-8B59-415A-B39C-EBE29673EEF8}" presName="conn2-1" presStyleLbl="parChTrans1D2" presStyleIdx="4" presStyleCnt="8"/>
      <dgm:spPr/>
      <dgm:t>
        <a:bodyPr/>
        <a:lstStyle/>
        <a:p>
          <a:endParaRPr lang="en-US"/>
        </a:p>
      </dgm:t>
    </dgm:pt>
    <dgm:pt modelId="{1343A5FA-2C3B-4D8C-90EC-C18DED16309B}" type="pres">
      <dgm:prSet presAssocID="{DD253807-8B59-415A-B39C-EBE29673EEF8}" presName="connTx" presStyleLbl="parChTrans1D2" presStyleIdx="4" presStyleCnt="8"/>
      <dgm:spPr/>
      <dgm:t>
        <a:bodyPr/>
        <a:lstStyle/>
        <a:p>
          <a:endParaRPr lang="en-US"/>
        </a:p>
      </dgm:t>
    </dgm:pt>
    <dgm:pt modelId="{5E4D19F2-0C78-4427-9D1F-08394FAADDCD}" type="pres">
      <dgm:prSet presAssocID="{DD4E087C-77B2-4821-A03A-A48DDD3121B8}" presName="root2" presStyleCnt="0"/>
      <dgm:spPr/>
      <dgm:t>
        <a:bodyPr/>
        <a:lstStyle/>
        <a:p>
          <a:endParaRPr lang="en-US"/>
        </a:p>
      </dgm:t>
    </dgm:pt>
    <dgm:pt modelId="{CD8AB758-37AB-49B3-B072-300B90E760FF}" type="pres">
      <dgm:prSet presAssocID="{DD4E087C-77B2-4821-A03A-A48DDD3121B8}" presName="LevelTwoTextNode" presStyleLbl="node2" presStyleIdx="4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0ACDAD-03C2-48D8-A7DE-D64CD5E17C3E}" type="pres">
      <dgm:prSet presAssocID="{DD4E087C-77B2-4821-A03A-A48DDD3121B8}" presName="level3hierChild" presStyleCnt="0"/>
      <dgm:spPr/>
      <dgm:t>
        <a:bodyPr/>
        <a:lstStyle/>
        <a:p>
          <a:endParaRPr lang="en-US"/>
        </a:p>
      </dgm:t>
    </dgm:pt>
    <dgm:pt modelId="{2DF088E7-7F1A-4DE7-A979-E6B524D05BE6}" type="pres">
      <dgm:prSet presAssocID="{1BD8C5F4-4F29-46C2-8E2E-8FF58B84B3D8}" presName="conn2-1" presStyleLbl="parChTrans1D2" presStyleIdx="5" presStyleCnt="8"/>
      <dgm:spPr/>
      <dgm:t>
        <a:bodyPr/>
        <a:lstStyle/>
        <a:p>
          <a:endParaRPr lang="en-US"/>
        </a:p>
      </dgm:t>
    </dgm:pt>
    <dgm:pt modelId="{C809F356-EDAA-446E-A4F8-B1DF3B78AB3C}" type="pres">
      <dgm:prSet presAssocID="{1BD8C5F4-4F29-46C2-8E2E-8FF58B84B3D8}" presName="connTx" presStyleLbl="parChTrans1D2" presStyleIdx="5" presStyleCnt="8"/>
      <dgm:spPr/>
      <dgm:t>
        <a:bodyPr/>
        <a:lstStyle/>
        <a:p>
          <a:endParaRPr lang="en-US"/>
        </a:p>
      </dgm:t>
    </dgm:pt>
    <dgm:pt modelId="{111ACCE7-3C0A-499C-BD1C-2BD3BF293A19}" type="pres">
      <dgm:prSet presAssocID="{16308F28-3B67-4218-9179-42C98AE2E462}" presName="root2" presStyleCnt="0"/>
      <dgm:spPr/>
      <dgm:t>
        <a:bodyPr/>
        <a:lstStyle/>
        <a:p>
          <a:endParaRPr lang="en-US"/>
        </a:p>
      </dgm:t>
    </dgm:pt>
    <dgm:pt modelId="{5F8A15A5-AAB0-4B52-8723-1AE80ED46D12}" type="pres">
      <dgm:prSet presAssocID="{16308F28-3B67-4218-9179-42C98AE2E462}" presName="LevelTwoTextNode" presStyleLbl="node2" presStyleIdx="5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B456D6-79EB-4377-809B-7C5853C11B63}" type="pres">
      <dgm:prSet presAssocID="{16308F28-3B67-4218-9179-42C98AE2E462}" presName="level3hierChild" presStyleCnt="0"/>
      <dgm:spPr/>
      <dgm:t>
        <a:bodyPr/>
        <a:lstStyle/>
        <a:p>
          <a:endParaRPr lang="en-US"/>
        </a:p>
      </dgm:t>
    </dgm:pt>
    <dgm:pt modelId="{ED0324C5-8A04-4BE3-9D16-6C9645D7328B}" type="pres">
      <dgm:prSet presAssocID="{6DFB0107-CEC7-4D8B-B286-DEBFC8E6B730}" presName="conn2-1" presStyleLbl="parChTrans1D2" presStyleIdx="6" presStyleCnt="8"/>
      <dgm:spPr/>
      <dgm:t>
        <a:bodyPr/>
        <a:lstStyle/>
        <a:p>
          <a:endParaRPr lang="en-US"/>
        </a:p>
      </dgm:t>
    </dgm:pt>
    <dgm:pt modelId="{9F8A7D68-8455-4CE7-BA4C-DE6325387443}" type="pres">
      <dgm:prSet presAssocID="{6DFB0107-CEC7-4D8B-B286-DEBFC8E6B730}" presName="connTx" presStyleLbl="parChTrans1D2" presStyleIdx="6" presStyleCnt="8"/>
      <dgm:spPr/>
      <dgm:t>
        <a:bodyPr/>
        <a:lstStyle/>
        <a:p>
          <a:endParaRPr lang="en-US"/>
        </a:p>
      </dgm:t>
    </dgm:pt>
    <dgm:pt modelId="{7D5FA16F-8B4A-450F-91B4-38E0F92A42B2}" type="pres">
      <dgm:prSet presAssocID="{52FCA77E-B2A5-4646-84E0-0E2C16506B91}" presName="root2" presStyleCnt="0"/>
      <dgm:spPr/>
      <dgm:t>
        <a:bodyPr/>
        <a:lstStyle/>
        <a:p>
          <a:endParaRPr lang="en-US"/>
        </a:p>
      </dgm:t>
    </dgm:pt>
    <dgm:pt modelId="{B06F4C3F-5071-428C-8142-6840755AFDF8}" type="pres">
      <dgm:prSet presAssocID="{52FCA77E-B2A5-4646-84E0-0E2C16506B91}" presName="LevelTwoTextNode" presStyleLbl="node2" presStyleIdx="6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EAE804-8F22-4CB8-9359-7EC05BCB7B7E}" type="pres">
      <dgm:prSet presAssocID="{52FCA77E-B2A5-4646-84E0-0E2C16506B91}" presName="level3hierChild" presStyleCnt="0"/>
      <dgm:spPr/>
      <dgm:t>
        <a:bodyPr/>
        <a:lstStyle/>
        <a:p>
          <a:endParaRPr lang="en-US"/>
        </a:p>
      </dgm:t>
    </dgm:pt>
    <dgm:pt modelId="{6A686E01-DD8F-4701-A0B4-FC7B321F9048}" type="pres">
      <dgm:prSet presAssocID="{66DB7E73-C42C-450A-8029-46630263B210}" presName="conn2-1" presStyleLbl="parChTrans1D2" presStyleIdx="7" presStyleCnt="8"/>
      <dgm:spPr/>
      <dgm:t>
        <a:bodyPr/>
        <a:lstStyle/>
        <a:p>
          <a:endParaRPr lang="en-US"/>
        </a:p>
      </dgm:t>
    </dgm:pt>
    <dgm:pt modelId="{EB15F550-A7F6-4AD0-9E04-F5DAD3EFEDE8}" type="pres">
      <dgm:prSet presAssocID="{66DB7E73-C42C-450A-8029-46630263B210}" presName="connTx" presStyleLbl="parChTrans1D2" presStyleIdx="7" presStyleCnt="8"/>
      <dgm:spPr/>
      <dgm:t>
        <a:bodyPr/>
        <a:lstStyle/>
        <a:p>
          <a:endParaRPr lang="en-US"/>
        </a:p>
      </dgm:t>
    </dgm:pt>
    <dgm:pt modelId="{29F4F465-419E-456D-9AE9-5616B32307AB}" type="pres">
      <dgm:prSet presAssocID="{79D36220-0EE2-4372-8E61-64F205A9EFE5}" presName="root2" presStyleCnt="0"/>
      <dgm:spPr/>
      <dgm:t>
        <a:bodyPr/>
        <a:lstStyle/>
        <a:p>
          <a:endParaRPr lang="en-US"/>
        </a:p>
      </dgm:t>
    </dgm:pt>
    <dgm:pt modelId="{112A9379-F9E6-454E-8884-9C8543ECE40E}" type="pres">
      <dgm:prSet presAssocID="{79D36220-0EE2-4372-8E61-64F205A9EFE5}" presName="LevelTwoTextNode" presStyleLbl="node2" presStyleIdx="7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2F0525-FF00-43CA-B827-164DA8CCB829}" type="pres">
      <dgm:prSet presAssocID="{79D36220-0EE2-4372-8E61-64F205A9EFE5}" presName="level3hierChild" presStyleCnt="0"/>
      <dgm:spPr/>
      <dgm:t>
        <a:bodyPr/>
        <a:lstStyle/>
        <a:p>
          <a:endParaRPr lang="en-US"/>
        </a:p>
      </dgm:t>
    </dgm:pt>
  </dgm:ptLst>
  <dgm:cxnLst>
    <dgm:cxn modelId="{374C35D6-C225-43DC-A589-1609E0048547}" srcId="{87A9F38C-1E8C-46EB-86C0-81F9FF8E3DD8}" destId="{DD4E087C-77B2-4821-A03A-A48DDD3121B8}" srcOrd="4" destOrd="0" parTransId="{DD253807-8B59-415A-B39C-EBE29673EEF8}" sibTransId="{EC70917D-1A7B-4123-BC2C-A8D2318B73DA}"/>
    <dgm:cxn modelId="{4802792E-D0FB-4C32-A81D-1D6F897A3704}" type="presOf" srcId="{25C499C5-3D6D-4056-8CAD-EB19BA931966}" destId="{2CCE588B-C58C-4987-8A1E-8283B065BBFA}" srcOrd="0" destOrd="0" presId="urn:microsoft.com/office/officeart/2008/layout/HorizontalMultiLevelHierarchy"/>
    <dgm:cxn modelId="{15CA2A80-3186-4781-A044-24DA6494DD1A}" srcId="{87A9F38C-1E8C-46EB-86C0-81F9FF8E3DD8}" destId="{858EFFEE-F9D9-4C50-9109-FDD51AD52D72}" srcOrd="1" destOrd="0" parTransId="{B44BE91C-C3C9-4962-B0E3-592B7D493843}" sibTransId="{9EF2D092-7B56-47A2-9457-92564019B9AD}"/>
    <dgm:cxn modelId="{759B48FD-C1B6-447A-AD11-568B2177C49F}" type="presOf" srcId="{47BAE203-B848-409E-A5F5-5BB8D70474F9}" destId="{B6E31E7D-B344-4BF5-8C5D-F2AD4FEBA0CD}" srcOrd="0" destOrd="0" presId="urn:microsoft.com/office/officeart/2008/layout/HorizontalMultiLevelHierarchy"/>
    <dgm:cxn modelId="{88756EA6-17B0-4C65-B75B-EDB5503DB6A0}" type="presOf" srcId="{1BD8C5F4-4F29-46C2-8E2E-8FF58B84B3D8}" destId="{C809F356-EDAA-446E-A4F8-B1DF3B78AB3C}" srcOrd="1" destOrd="0" presId="urn:microsoft.com/office/officeart/2008/layout/HorizontalMultiLevelHierarchy"/>
    <dgm:cxn modelId="{C2FAF3D9-40C7-4405-A8B9-054B7B3A145A}" type="presOf" srcId="{1BD8C5F4-4F29-46C2-8E2E-8FF58B84B3D8}" destId="{2DF088E7-7F1A-4DE7-A979-E6B524D05BE6}" srcOrd="0" destOrd="0" presId="urn:microsoft.com/office/officeart/2008/layout/HorizontalMultiLevelHierarchy"/>
    <dgm:cxn modelId="{52A95465-1600-48CC-9A18-5E640F18353F}" srcId="{87A9F38C-1E8C-46EB-86C0-81F9FF8E3DD8}" destId="{A9AEB30C-7C15-4BFF-A88E-905D05A4E3FB}" srcOrd="3" destOrd="0" parTransId="{68770CDA-FAC3-436B-97B6-4BFBC1480603}" sibTransId="{CA646CCC-2D0D-4E57-8829-A634D8464161}"/>
    <dgm:cxn modelId="{576B6036-7960-4F9F-A14F-24AD3BE76BD6}" type="presOf" srcId="{66DB7E73-C42C-450A-8029-46630263B210}" destId="{EB15F550-A7F6-4AD0-9E04-F5DAD3EFEDE8}" srcOrd="1" destOrd="0" presId="urn:microsoft.com/office/officeart/2008/layout/HorizontalMultiLevelHierarchy"/>
    <dgm:cxn modelId="{69A414D4-80B7-4FC8-863E-9750134F0DD5}" srcId="{87A9F38C-1E8C-46EB-86C0-81F9FF8E3DD8}" destId="{52FCA77E-B2A5-4646-84E0-0E2C16506B91}" srcOrd="6" destOrd="0" parTransId="{6DFB0107-CEC7-4D8B-B286-DEBFC8E6B730}" sibTransId="{F8574A33-4806-4679-A02C-F113E2F4E2EE}"/>
    <dgm:cxn modelId="{F142AE7D-F97D-4CDC-8ADB-234F673B3C13}" type="presOf" srcId="{858EFFEE-F9D9-4C50-9109-FDD51AD52D72}" destId="{B2F4A9E3-2BC8-4538-AA0E-CB1ADDC6C00F}" srcOrd="0" destOrd="0" presId="urn:microsoft.com/office/officeart/2008/layout/HorizontalMultiLevelHierarchy"/>
    <dgm:cxn modelId="{B954AABF-5EA3-4EDF-8106-7F0BC51C912D}" type="presOf" srcId="{A9AEB30C-7C15-4BFF-A88E-905D05A4E3FB}" destId="{A8B68682-EC90-42F5-8C16-F2C8C1ED1659}" srcOrd="0" destOrd="0" presId="urn:microsoft.com/office/officeart/2008/layout/HorizontalMultiLevelHierarchy"/>
    <dgm:cxn modelId="{CAD33071-1691-4E48-8CFB-C2300E1783F9}" type="presOf" srcId="{7B9C8C16-3991-4152-9303-48BFF3BBDAA4}" destId="{22E725CC-BD3F-456A-A07D-FC0CE0B5DA98}" srcOrd="0" destOrd="0" presId="urn:microsoft.com/office/officeart/2008/layout/HorizontalMultiLevelHierarchy"/>
    <dgm:cxn modelId="{EBC325F1-130F-4B56-9501-F850FF890821}" srcId="{87A9F38C-1E8C-46EB-86C0-81F9FF8E3DD8}" destId="{8836D92F-0619-4B65-B7F7-AB153DD71C73}" srcOrd="2" destOrd="0" parTransId="{47BAE203-B848-409E-A5F5-5BB8D70474F9}" sibTransId="{234EDCA2-331A-47F6-83F4-6677B257FCC9}"/>
    <dgm:cxn modelId="{444B1448-BA25-450A-BD28-93CCCA5AC1C0}" type="presOf" srcId="{3947227D-3E60-4DE4-BC3C-DBFCBDEB14E1}" destId="{808C7711-4EDF-473F-B823-5792132E976A}" srcOrd="0" destOrd="0" presId="urn:microsoft.com/office/officeart/2008/layout/HorizontalMultiLevelHierarchy"/>
    <dgm:cxn modelId="{E6D318AE-493A-497D-9FC7-79659E7DCB1F}" type="presOf" srcId="{52FCA77E-B2A5-4646-84E0-0E2C16506B91}" destId="{B06F4C3F-5071-428C-8142-6840755AFDF8}" srcOrd="0" destOrd="0" presId="urn:microsoft.com/office/officeart/2008/layout/HorizontalMultiLevelHierarchy"/>
    <dgm:cxn modelId="{AF9A4068-C968-4AE6-9E57-420D622431B5}" type="presOf" srcId="{68770CDA-FAC3-436B-97B6-4BFBC1480603}" destId="{DC74AAB1-8A7C-4AED-AAAB-5AFB78402C76}" srcOrd="0" destOrd="0" presId="urn:microsoft.com/office/officeart/2008/layout/HorizontalMultiLevelHierarchy"/>
    <dgm:cxn modelId="{3C397979-E32A-435E-8546-79DBDB7DDD86}" type="presOf" srcId="{3947227D-3E60-4DE4-BC3C-DBFCBDEB14E1}" destId="{356F455B-3760-4D02-8D78-5DF2026E2E0B}" srcOrd="1" destOrd="0" presId="urn:microsoft.com/office/officeart/2008/layout/HorizontalMultiLevelHierarchy"/>
    <dgm:cxn modelId="{81764AB7-6F88-4197-A823-78AC48D4F2BF}" type="presOf" srcId="{8836D92F-0619-4B65-B7F7-AB153DD71C73}" destId="{754329EF-5AB3-4300-9BC4-090FE5C56760}" srcOrd="0" destOrd="0" presId="urn:microsoft.com/office/officeart/2008/layout/HorizontalMultiLevelHierarchy"/>
    <dgm:cxn modelId="{AABAC6A0-F230-459A-BCA4-992A7563BB71}" type="presOf" srcId="{DD4E087C-77B2-4821-A03A-A48DDD3121B8}" destId="{CD8AB758-37AB-49B3-B072-300B90E760FF}" srcOrd="0" destOrd="0" presId="urn:microsoft.com/office/officeart/2008/layout/HorizontalMultiLevelHierarchy"/>
    <dgm:cxn modelId="{9C8E5CA6-28A7-4CDE-A53A-80159C1D8FD0}" srcId="{7B9C8C16-3991-4152-9303-48BFF3BBDAA4}" destId="{87A9F38C-1E8C-46EB-86C0-81F9FF8E3DD8}" srcOrd="0" destOrd="0" parTransId="{9B3A10B0-3F7A-486C-AD9A-7D9CAFA0117C}" sibTransId="{F99E844B-A802-4674-823F-5427DD7A002E}"/>
    <dgm:cxn modelId="{BF921A99-B0AA-4DA4-8F09-826230A89528}" srcId="{87A9F38C-1E8C-46EB-86C0-81F9FF8E3DD8}" destId="{25C499C5-3D6D-4056-8CAD-EB19BA931966}" srcOrd="0" destOrd="0" parTransId="{3947227D-3E60-4DE4-BC3C-DBFCBDEB14E1}" sibTransId="{54FFFA04-CCD4-42A6-931F-767E93A6F8F9}"/>
    <dgm:cxn modelId="{7E6E4308-DD8C-4334-B50A-6635D0424080}" type="presOf" srcId="{79D36220-0EE2-4372-8E61-64F205A9EFE5}" destId="{112A9379-F9E6-454E-8884-9C8543ECE40E}" srcOrd="0" destOrd="0" presId="urn:microsoft.com/office/officeart/2008/layout/HorizontalMultiLevelHierarchy"/>
    <dgm:cxn modelId="{5CEC8AB2-EB12-46A2-9A39-6173CAA38158}" type="presOf" srcId="{6DFB0107-CEC7-4D8B-B286-DEBFC8E6B730}" destId="{ED0324C5-8A04-4BE3-9D16-6C9645D7328B}" srcOrd="0" destOrd="0" presId="urn:microsoft.com/office/officeart/2008/layout/HorizontalMultiLevelHierarchy"/>
    <dgm:cxn modelId="{3D9F5030-EAB4-4D85-9DD2-165858C6B190}" type="presOf" srcId="{B44BE91C-C3C9-4962-B0E3-592B7D493843}" destId="{5EBA0FF4-B92D-4368-8C57-13801C416E3F}" srcOrd="0" destOrd="0" presId="urn:microsoft.com/office/officeart/2008/layout/HorizontalMultiLevelHierarchy"/>
    <dgm:cxn modelId="{2FEF1D96-E606-414E-8A7C-69215718F78F}" type="presOf" srcId="{B44BE91C-C3C9-4962-B0E3-592B7D493843}" destId="{2B41F718-E684-48E2-9E9B-2808EC4FD600}" srcOrd="1" destOrd="0" presId="urn:microsoft.com/office/officeart/2008/layout/HorizontalMultiLevelHierarchy"/>
    <dgm:cxn modelId="{7464B2C7-FA1C-43C2-B558-AD1C6D962651}" type="presOf" srcId="{DD253807-8B59-415A-B39C-EBE29673EEF8}" destId="{1343A5FA-2C3B-4D8C-90EC-C18DED16309B}" srcOrd="1" destOrd="0" presId="urn:microsoft.com/office/officeart/2008/layout/HorizontalMultiLevelHierarchy"/>
    <dgm:cxn modelId="{7372598E-2B8F-424B-84C8-3C3C036A97A6}" type="presOf" srcId="{16308F28-3B67-4218-9179-42C98AE2E462}" destId="{5F8A15A5-AAB0-4B52-8723-1AE80ED46D12}" srcOrd="0" destOrd="0" presId="urn:microsoft.com/office/officeart/2008/layout/HorizontalMultiLevelHierarchy"/>
    <dgm:cxn modelId="{33A59238-06A9-461B-BB16-4E78BDC2F407}" srcId="{87A9F38C-1E8C-46EB-86C0-81F9FF8E3DD8}" destId="{79D36220-0EE2-4372-8E61-64F205A9EFE5}" srcOrd="7" destOrd="0" parTransId="{66DB7E73-C42C-450A-8029-46630263B210}" sibTransId="{DC5F1B6A-F7F9-4B90-9155-4552887A0044}"/>
    <dgm:cxn modelId="{578CCB32-76FA-4C75-9193-0483AF98DCBE}" type="presOf" srcId="{66DB7E73-C42C-450A-8029-46630263B210}" destId="{6A686E01-DD8F-4701-A0B4-FC7B321F9048}" srcOrd="0" destOrd="0" presId="urn:microsoft.com/office/officeart/2008/layout/HorizontalMultiLevelHierarchy"/>
    <dgm:cxn modelId="{01C387BF-37D0-49E0-B889-4C14BF5734EE}" type="presOf" srcId="{DD253807-8B59-415A-B39C-EBE29673EEF8}" destId="{F533E934-0D8E-43C9-88D9-5E1A59F6CB1B}" srcOrd="0" destOrd="0" presId="urn:microsoft.com/office/officeart/2008/layout/HorizontalMultiLevelHierarchy"/>
    <dgm:cxn modelId="{F539538D-1379-4C97-B68B-2B17E0B9E972}" type="presOf" srcId="{68770CDA-FAC3-436B-97B6-4BFBC1480603}" destId="{9B533E4D-4ED1-4239-A20F-CDC027AE5D03}" srcOrd="1" destOrd="0" presId="urn:microsoft.com/office/officeart/2008/layout/HorizontalMultiLevelHierarchy"/>
    <dgm:cxn modelId="{D88BD84D-F1B2-44A9-9906-837AF555D608}" type="presOf" srcId="{47BAE203-B848-409E-A5F5-5BB8D70474F9}" destId="{EFA4596A-D76C-4F13-B249-24A986F5857F}" srcOrd="1" destOrd="0" presId="urn:microsoft.com/office/officeart/2008/layout/HorizontalMultiLevelHierarchy"/>
    <dgm:cxn modelId="{50576383-EBB6-4B67-A5D5-C804A52A9468}" srcId="{87A9F38C-1E8C-46EB-86C0-81F9FF8E3DD8}" destId="{16308F28-3B67-4218-9179-42C98AE2E462}" srcOrd="5" destOrd="0" parTransId="{1BD8C5F4-4F29-46C2-8E2E-8FF58B84B3D8}" sibTransId="{B2ED21A4-9750-4FA0-A7C7-08FBBE606562}"/>
    <dgm:cxn modelId="{017F9CFB-BEBD-4165-B51E-98AB948781F5}" type="presOf" srcId="{87A9F38C-1E8C-46EB-86C0-81F9FF8E3DD8}" destId="{4003726C-7569-40FF-B6B8-58AF74B9D193}" srcOrd="0" destOrd="0" presId="urn:microsoft.com/office/officeart/2008/layout/HorizontalMultiLevelHierarchy"/>
    <dgm:cxn modelId="{2F5F85A9-E6DE-4AB3-96DE-2B0305F6458F}" type="presOf" srcId="{6DFB0107-CEC7-4D8B-B286-DEBFC8E6B730}" destId="{9F8A7D68-8455-4CE7-BA4C-DE6325387443}" srcOrd="1" destOrd="0" presId="urn:microsoft.com/office/officeart/2008/layout/HorizontalMultiLevelHierarchy"/>
    <dgm:cxn modelId="{1BE1F32F-B6C8-413B-83C7-37CE5F711BC7}" type="presParOf" srcId="{22E725CC-BD3F-456A-A07D-FC0CE0B5DA98}" destId="{2E1D0C35-B2D3-4942-ABAB-B41966BACE4C}" srcOrd="0" destOrd="0" presId="urn:microsoft.com/office/officeart/2008/layout/HorizontalMultiLevelHierarchy"/>
    <dgm:cxn modelId="{BC94FD31-53BC-4365-B6F8-1CCF7065CAC4}" type="presParOf" srcId="{2E1D0C35-B2D3-4942-ABAB-B41966BACE4C}" destId="{4003726C-7569-40FF-B6B8-58AF74B9D193}" srcOrd="0" destOrd="0" presId="urn:microsoft.com/office/officeart/2008/layout/HorizontalMultiLevelHierarchy"/>
    <dgm:cxn modelId="{AEB241E7-6E81-4F01-974B-FA0BBD6B5DA6}" type="presParOf" srcId="{2E1D0C35-B2D3-4942-ABAB-B41966BACE4C}" destId="{7EDDA759-0CF4-483A-83AC-813852F9CDE8}" srcOrd="1" destOrd="0" presId="urn:microsoft.com/office/officeart/2008/layout/HorizontalMultiLevelHierarchy"/>
    <dgm:cxn modelId="{E646C82F-EF4B-4915-B63E-E2B2FEBCCE57}" type="presParOf" srcId="{7EDDA759-0CF4-483A-83AC-813852F9CDE8}" destId="{808C7711-4EDF-473F-B823-5792132E976A}" srcOrd="0" destOrd="0" presId="urn:microsoft.com/office/officeart/2008/layout/HorizontalMultiLevelHierarchy"/>
    <dgm:cxn modelId="{6D1F310D-09C5-4B03-AEB4-2641A90DA490}" type="presParOf" srcId="{808C7711-4EDF-473F-B823-5792132E976A}" destId="{356F455B-3760-4D02-8D78-5DF2026E2E0B}" srcOrd="0" destOrd="0" presId="urn:microsoft.com/office/officeart/2008/layout/HorizontalMultiLevelHierarchy"/>
    <dgm:cxn modelId="{19A59584-30BA-4290-9786-9E8EBCA5E32A}" type="presParOf" srcId="{7EDDA759-0CF4-483A-83AC-813852F9CDE8}" destId="{8DA17568-4CE5-4D5D-BE54-7396E122E89B}" srcOrd="1" destOrd="0" presId="urn:microsoft.com/office/officeart/2008/layout/HorizontalMultiLevelHierarchy"/>
    <dgm:cxn modelId="{F25781D5-B501-4397-8AE8-4FBB8A7061B8}" type="presParOf" srcId="{8DA17568-4CE5-4D5D-BE54-7396E122E89B}" destId="{2CCE588B-C58C-4987-8A1E-8283B065BBFA}" srcOrd="0" destOrd="0" presId="urn:microsoft.com/office/officeart/2008/layout/HorizontalMultiLevelHierarchy"/>
    <dgm:cxn modelId="{84BCAF4B-1D0C-4C3E-A6DB-DCCA19C199A8}" type="presParOf" srcId="{8DA17568-4CE5-4D5D-BE54-7396E122E89B}" destId="{E3837BC3-F913-4915-86C2-195A6CCF4AB5}" srcOrd="1" destOrd="0" presId="urn:microsoft.com/office/officeart/2008/layout/HorizontalMultiLevelHierarchy"/>
    <dgm:cxn modelId="{74A06F23-EF77-4D84-BEE1-EF45A73FD42F}" type="presParOf" srcId="{7EDDA759-0CF4-483A-83AC-813852F9CDE8}" destId="{5EBA0FF4-B92D-4368-8C57-13801C416E3F}" srcOrd="2" destOrd="0" presId="urn:microsoft.com/office/officeart/2008/layout/HorizontalMultiLevelHierarchy"/>
    <dgm:cxn modelId="{FC69E20B-8A24-46D5-9A02-E9C45D719B5D}" type="presParOf" srcId="{5EBA0FF4-B92D-4368-8C57-13801C416E3F}" destId="{2B41F718-E684-48E2-9E9B-2808EC4FD600}" srcOrd="0" destOrd="0" presId="urn:microsoft.com/office/officeart/2008/layout/HorizontalMultiLevelHierarchy"/>
    <dgm:cxn modelId="{8BAA1B3B-05B1-4C40-87E0-578B87ACB331}" type="presParOf" srcId="{7EDDA759-0CF4-483A-83AC-813852F9CDE8}" destId="{FDD267A3-3CFF-4637-9CD3-012680D241E5}" srcOrd="3" destOrd="0" presId="urn:microsoft.com/office/officeart/2008/layout/HorizontalMultiLevelHierarchy"/>
    <dgm:cxn modelId="{20129267-96E5-4D9A-9297-378800CDA952}" type="presParOf" srcId="{FDD267A3-3CFF-4637-9CD3-012680D241E5}" destId="{B2F4A9E3-2BC8-4538-AA0E-CB1ADDC6C00F}" srcOrd="0" destOrd="0" presId="urn:microsoft.com/office/officeart/2008/layout/HorizontalMultiLevelHierarchy"/>
    <dgm:cxn modelId="{ADDD9F6C-8208-43C0-A9B5-DF87E986DECC}" type="presParOf" srcId="{FDD267A3-3CFF-4637-9CD3-012680D241E5}" destId="{1FCB7FD9-08BA-4973-9DFC-6FAB47ED928F}" srcOrd="1" destOrd="0" presId="urn:microsoft.com/office/officeart/2008/layout/HorizontalMultiLevelHierarchy"/>
    <dgm:cxn modelId="{3F18380B-8E96-456F-8968-A43072FE58D8}" type="presParOf" srcId="{7EDDA759-0CF4-483A-83AC-813852F9CDE8}" destId="{B6E31E7D-B344-4BF5-8C5D-F2AD4FEBA0CD}" srcOrd="4" destOrd="0" presId="urn:microsoft.com/office/officeart/2008/layout/HorizontalMultiLevelHierarchy"/>
    <dgm:cxn modelId="{3E3E8220-5183-4E10-A1F6-F3FA93DE84C6}" type="presParOf" srcId="{B6E31E7D-B344-4BF5-8C5D-F2AD4FEBA0CD}" destId="{EFA4596A-D76C-4F13-B249-24A986F5857F}" srcOrd="0" destOrd="0" presId="urn:microsoft.com/office/officeart/2008/layout/HorizontalMultiLevelHierarchy"/>
    <dgm:cxn modelId="{D124B1AB-5AF0-4875-A1AE-1ED9F5E07FD3}" type="presParOf" srcId="{7EDDA759-0CF4-483A-83AC-813852F9CDE8}" destId="{8A13EE01-7DD5-479C-8903-D866BF4356F0}" srcOrd="5" destOrd="0" presId="urn:microsoft.com/office/officeart/2008/layout/HorizontalMultiLevelHierarchy"/>
    <dgm:cxn modelId="{E54F0AE2-73FB-48FA-8228-9DDF9B9819A9}" type="presParOf" srcId="{8A13EE01-7DD5-479C-8903-D866BF4356F0}" destId="{754329EF-5AB3-4300-9BC4-090FE5C56760}" srcOrd="0" destOrd="0" presId="urn:microsoft.com/office/officeart/2008/layout/HorizontalMultiLevelHierarchy"/>
    <dgm:cxn modelId="{67AE6497-FBDB-4EF2-978C-1CCB3DB3F349}" type="presParOf" srcId="{8A13EE01-7DD5-479C-8903-D866BF4356F0}" destId="{8B4A76FC-2337-4F52-9FF8-1B7A3EA33869}" srcOrd="1" destOrd="0" presId="urn:microsoft.com/office/officeart/2008/layout/HorizontalMultiLevelHierarchy"/>
    <dgm:cxn modelId="{6174DF4E-335E-42FB-827A-138A91159B59}" type="presParOf" srcId="{7EDDA759-0CF4-483A-83AC-813852F9CDE8}" destId="{DC74AAB1-8A7C-4AED-AAAB-5AFB78402C76}" srcOrd="6" destOrd="0" presId="urn:microsoft.com/office/officeart/2008/layout/HorizontalMultiLevelHierarchy"/>
    <dgm:cxn modelId="{A7BA650C-E065-48AB-A4E8-08639A044BD1}" type="presParOf" srcId="{DC74AAB1-8A7C-4AED-AAAB-5AFB78402C76}" destId="{9B533E4D-4ED1-4239-A20F-CDC027AE5D03}" srcOrd="0" destOrd="0" presId="urn:microsoft.com/office/officeart/2008/layout/HorizontalMultiLevelHierarchy"/>
    <dgm:cxn modelId="{CB0542C7-A377-43EF-8C49-5683DD1482A0}" type="presParOf" srcId="{7EDDA759-0CF4-483A-83AC-813852F9CDE8}" destId="{F5978852-1419-40B5-892F-134AF89A3EA2}" srcOrd="7" destOrd="0" presId="urn:microsoft.com/office/officeart/2008/layout/HorizontalMultiLevelHierarchy"/>
    <dgm:cxn modelId="{DD2B7EE6-C39B-4AFF-922C-8C5B20DD6F29}" type="presParOf" srcId="{F5978852-1419-40B5-892F-134AF89A3EA2}" destId="{A8B68682-EC90-42F5-8C16-F2C8C1ED1659}" srcOrd="0" destOrd="0" presId="urn:microsoft.com/office/officeart/2008/layout/HorizontalMultiLevelHierarchy"/>
    <dgm:cxn modelId="{3B6864F8-DA94-4761-86D2-2D3D5D85191B}" type="presParOf" srcId="{F5978852-1419-40B5-892F-134AF89A3EA2}" destId="{10DD8AB0-EC9E-43BE-9146-AFA8959AC295}" srcOrd="1" destOrd="0" presId="urn:microsoft.com/office/officeart/2008/layout/HorizontalMultiLevelHierarchy"/>
    <dgm:cxn modelId="{04604DA8-E6ED-493E-A1A8-27D6D2D039A6}" type="presParOf" srcId="{7EDDA759-0CF4-483A-83AC-813852F9CDE8}" destId="{F533E934-0D8E-43C9-88D9-5E1A59F6CB1B}" srcOrd="8" destOrd="0" presId="urn:microsoft.com/office/officeart/2008/layout/HorizontalMultiLevelHierarchy"/>
    <dgm:cxn modelId="{B34C0318-BBBD-493D-A732-9D74B52C4958}" type="presParOf" srcId="{F533E934-0D8E-43C9-88D9-5E1A59F6CB1B}" destId="{1343A5FA-2C3B-4D8C-90EC-C18DED16309B}" srcOrd="0" destOrd="0" presId="urn:microsoft.com/office/officeart/2008/layout/HorizontalMultiLevelHierarchy"/>
    <dgm:cxn modelId="{DD4890D6-6C89-4BBE-80A1-8C285330A07F}" type="presParOf" srcId="{7EDDA759-0CF4-483A-83AC-813852F9CDE8}" destId="{5E4D19F2-0C78-4427-9D1F-08394FAADDCD}" srcOrd="9" destOrd="0" presId="urn:microsoft.com/office/officeart/2008/layout/HorizontalMultiLevelHierarchy"/>
    <dgm:cxn modelId="{812C69DF-8D8E-4420-BDE5-EFB9693CC0E8}" type="presParOf" srcId="{5E4D19F2-0C78-4427-9D1F-08394FAADDCD}" destId="{CD8AB758-37AB-49B3-B072-300B90E760FF}" srcOrd="0" destOrd="0" presId="urn:microsoft.com/office/officeart/2008/layout/HorizontalMultiLevelHierarchy"/>
    <dgm:cxn modelId="{E42DA255-64B2-48EA-BCA7-AE3DFE1E8E20}" type="presParOf" srcId="{5E4D19F2-0C78-4427-9D1F-08394FAADDCD}" destId="{780ACDAD-03C2-48D8-A7DE-D64CD5E17C3E}" srcOrd="1" destOrd="0" presId="urn:microsoft.com/office/officeart/2008/layout/HorizontalMultiLevelHierarchy"/>
    <dgm:cxn modelId="{D8757465-6BBE-4179-8F5A-568D9D530B92}" type="presParOf" srcId="{7EDDA759-0CF4-483A-83AC-813852F9CDE8}" destId="{2DF088E7-7F1A-4DE7-A979-E6B524D05BE6}" srcOrd="10" destOrd="0" presId="urn:microsoft.com/office/officeart/2008/layout/HorizontalMultiLevelHierarchy"/>
    <dgm:cxn modelId="{C6C1BD9F-99AF-4EBC-8A36-47D48B055350}" type="presParOf" srcId="{2DF088E7-7F1A-4DE7-A979-E6B524D05BE6}" destId="{C809F356-EDAA-446E-A4F8-B1DF3B78AB3C}" srcOrd="0" destOrd="0" presId="urn:microsoft.com/office/officeart/2008/layout/HorizontalMultiLevelHierarchy"/>
    <dgm:cxn modelId="{8059BACA-94B1-404D-905D-E33CCDA68164}" type="presParOf" srcId="{7EDDA759-0CF4-483A-83AC-813852F9CDE8}" destId="{111ACCE7-3C0A-499C-BD1C-2BD3BF293A19}" srcOrd="11" destOrd="0" presId="urn:microsoft.com/office/officeart/2008/layout/HorizontalMultiLevelHierarchy"/>
    <dgm:cxn modelId="{F010E220-6258-4322-BC06-CB0EDE214D21}" type="presParOf" srcId="{111ACCE7-3C0A-499C-BD1C-2BD3BF293A19}" destId="{5F8A15A5-AAB0-4B52-8723-1AE80ED46D12}" srcOrd="0" destOrd="0" presId="urn:microsoft.com/office/officeart/2008/layout/HorizontalMultiLevelHierarchy"/>
    <dgm:cxn modelId="{EECE8D2B-ABB6-427B-B28D-BB25B762C0EC}" type="presParOf" srcId="{111ACCE7-3C0A-499C-BD1C-2BD3BF293A19}" destId="{D3B456D6-79EB-4377-809B-7C5853C11B63}" srcOrd="1" destOrd="0" presId="urn:microsoft.com/office/officeart/2008/layout/HorizontalMultiLevelHierarchy"/>
    <dgm:cxn modelId="{54B4A61B-6E0A-4C48-B02B-8AD64EFBCF5A}" type="presParOf" srcId="{7EDDA759-0CF4-483A-83AC-813852F9CDE8}" destId="{ED0324C5-8A04-4BE3-9D16-6C9645D7328B}" srcOrd="12" destOrd="0" presId="urn:microsoft.com/office/officeart/2008/layout/HorizontalMultiLevelHierarchy"/>
    <dgm:cxn modelId="{797391DB-3587-4275-A6DA-0DD0176DF59C}" type="presParOf" srcId="{ED0324C5-8A04-4BE3-9D16-6C9645D7328B}" destId="{9F8A7D68-8455-4CE7-BA4C-DE6325387443}" srcOrd="0" destOrd="0" presId="urn:microsoft.com/office/officeart/2008/layout/HorizontalMultiLevelHierarchy"/>
    <dgm:cxn modelId="{26F24055-70A3-4763-8261-8D2F15FD0E18}" type="presParOf" srcId="{7EDDA759-0CF4-483A-83AC-813852F9CDE8}" destId="{7D5FA16F-8B4A-450F-91B4-38E0F92A42B2}" srcOrd="13" destOrd="0" presId="urn:microsoft.com/office/officeart/2008/layout/HorizontalMultiLevelHierarchy"/>
    <dgm:cxn modelId="{B90C89DE-7391-4EF2-A680-FABB4D33903E}" type="presParOf" srcId="{7D5FA16F-8B4A-450F-91B4-38E0F92A42B2}" destId="{B06F4C3F-5071-428C-8142-6840755AFDF8}" srcOrd="0" destOrd="0" presId="urn:microsoft.com/office/officeart/2008/layout/HorizontalMultiLevelHierarchy"/>
    <dgm:cxn modelId="{1031789B-9B43-4341-86C8-8A32B5A64097}" type="presParOf" srcId="{7D5FA16F-8B4A-450F-91B4-38E0F92A42B2}" destId="{6BEAE804-8F22-4CB8-9359-7EC05BCB7B7E}" srcOrd="1" destOrd="0" presId="urn:microsoft.com/office/officeart/2008/layout/HorizontalMultiLevelHierarchy"/>
    <dgm:cxn modelId="{6464BC63-3E78-4991-B639-76EFACD4D49A}" type="presParOf" srcId="{7EDDA759-0CF4-483A-83AC-813852F9CDE8}" destId="{6A686E01-DD8F-4701-A0B4-FC7B321F9048}" srcOrd="14" destOrd="0" presId="urn:microsoft.com/office/officeart/2008/layout/HorizontalMultiLevelHierarchy"/>
    <dgm:cxn modelId="{BB111BA3-4B06-4C19-AD34-9899A24E290C}" type="presParOf" srcId="{6A686E01-DD8F-4701-A0B4-FC7B321F9048}" destId="{EB15F550-A7F6-4AD0-9E04-F5DAD3EFEDE8}" srcOrd="0" destOrd="0" presId="urn:microsoft.com/office/officeart/2008/layout/HorizontalMultiLevelHierarchy"/>
    <dgm:cxn modelId="{70A9DA63-B1FB-4A9F-BA6D-1F9DEA455CB1}" type="presParOf" srcId="{7EDDA759-0CF4-483A-83AC-813852F9CDE8}" destId="{29F4F465-419E-456D-9AE9-5616B32307AB}" srcOrd="15" destOrd="0" presId="urn:microsoft.com/office/officeart/2008/layout/HorizontalMultiLevelHierarchy"/>
    <dgm:cxn modelId="{D383B9DC-504E-4596-B240-C0564EF16682}" type="presParOf" srcId="{29F4F465-419E-456D-9AE9-5616B32307AB}" destId="{112A9379-F9E6-454E-8884-9C8543ECE40E}" srcOrd="0" destOrd="0" presId="urn:microsoft.com/office/officeart/2008/layout/HorizontalMultiLevelHierarchy"/>
    <dgm:cxn modelId="{F2F8BDDB-765A-428D-B449-C9AE17FFF83B}" type="presParOf" srcId="{29F4F465-419E-456D-9AE9-5616B32307AB}" destId="{5F2F0525-FF00-43CA-B827-164DA8CCB829}" srcOrd="1" destOrd="0" presId="urn:microsoft.com/office/officeart/2008/layout/HorizontalMultiLevelHierarchy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C13BC6-E5E9-4C61-951B-3F8FE5941FB2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B8686C-8A0B-4838-935D-0142F0C1DF5C}">
      <dgm:prSet phldrT="[Text]" custT="1"/>
      <dgm:spPr/>
      <dgm:t>
        <a:bodyPr/>
        <a:lstStyle/>
        <a:p>
          <a:r>
            <a:rPr lang="fa-IR" sz="2800" dirty="0" smtClean="0">
              <a:cs typeface="B Titr" pitchFamily="2" charset="-78"/>
            </a:rPr>
            <a:t>راهبر</a:t>
          </a:r>
          <a:r>
            <a:rPr lang="fa-IR" sz="3200" dirty="0" smtClean="0">
              <a:cs typeface="B Titr" pitchFamily="2" charset="-78"/>
            </a:rPr>
            <a:t>دها ی حل مساله</a:t>
          </a:r>
          <a:endParaRPr lang="en-US" sz="3200" dirty="0">
            <a:cs typeface="B Titr" pitchFamily="2" charset="-78"/>
          </a:endParaRPr>
        </a:p>
      </dgm:t>
    </dgm:pt>
    <dgm:pt modelId="{1FA4FE3B-30A4-4F29-876A-26EC8792CC50}" type="parTrans" cxnId="{4E6B79D4-45B4-4433-BDCA-DF4BB728F779}">
      <dgm:prSet/>
      <dgm:spPr/>
      <dgm:t>
        <a:bodyPr/>
        <a:lstStyle/>
        <a:p>
          <a:endParaRPr lang="en-US"/>
        </a:p>
      </dgm:t>
    </dgm:pt>
    <dgm:pt modelId="{B3B54DB7-CE35-40E5-8A8E-60257BF02763}" type="sibTrans" cxnId="{4E6B79D4-45B4-4433-BDCA-DF4BB728F779}">
      <dgm:prSet/>
      <dgm:spPr/>
      <dgm:t>
        <a:bodyPr/>
        <a:lstStyle/>
        <a:p>
          <a:endParaRPr lang="en-US"/>
        </a:p>
      </dgm:t>
    </dgm:pt>
    <dgm:pt modelId="{FC79A67C-09CA-4C71-BB66-71BB6C7B3768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انتخاب نماد کارآمد</a:t>
          </a:r>
          <a:endParaRPr lang="en-US" sz="2000" dirty="0">
            <a:cs typeface="B Titr" pitchFamily="2" charset="-78"/>
          </a:endParaRPr>
        </a:p>
      </dgm:t>
    </dgm:pt>
    <dgm:pt modelId="{982FBD83-05FE-4323-B0E2-85224FEAE164}" type="parTrans" cxnId="{0608E09C-AB83-4AAC-8913-ABC21282F549}">
      <dgm:prSet/>
      <dgm:spPr/>
      <dgm:t>
        <a:bodyPr/>
        <a:lstStyle/>
        <a:p>
          <a:endParaRPr lang="en-US"/>
        </a:p>
      </dgm:t>
    </dgm:pt>
    <dgm:pt modelId="{61C7575E-01F6-4E5A-A195-9828944AA613}" type="sibTrans" cxnId="{0608E09C-AB83-4AAC-8913-ABC21282F549}">
      <dgm:prSet/>
      <dgm:spPr/>
      <dgm:t>
        <a:bodyPr/>
        <a:lstStyle/>
        <a:p>
          <a:endParaRPr lang="en-US"/>
        </a:p>
      </dgm:t>
    </dgm:pt>
    <dgm:pt modelId="{3CB66ABB-8B57-4E17-9EB1-A1035D432D17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برهان خلف</a:t>
          </a:r>
          <a:endParaRPr lang="en-US" sz="2000" dirty="0">
            <a:cs typeface="B Titr" pitchFamily="2" charset="-78"/>
          </a:endParaRPr>
        </a:p>
      </dgm:t>
    </dgm:pt>
    <dgm:pt modelId="{0E9A1852-A7AD-449E-8F0B-A56E77E1D8A5}" type="parTrans" cxnId="{5CB8141E-D3EC-4972-AAA4-0C030B50CCD7}">
      <dgm:prSet/>
      <dgm:spPr/>
      <dgm:t>
        <a:bodyPr/>
        <a:lstStyle/>
        <a:p>
          <a:endParaRPr lang="en-US"/>
        </a:p>
      </dgm:t>
    </dgm:pt>
    <dgm:pt modelId="{32366CEC-F2EE-4D5E-A02B-75D5FA679116}" type="sibTrans" cxnId="{5CB8141E-D3EC-4972-AAA4-0C030B50CCD7}">
      <dgm:prSet/>
      <dgm:spPr/>
      <dgm:t>
        <a:bodyPr/>
        <a:lstStyle/>
        <a:p>
          <a:endParaRPr lang="en-US"/>
        </a:p>
      </dgm:t>
    </dgm:pt>
    <dgm:pt modelId="{42350989-D6EB-40F5-A125-F3423F580FD7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توجه به حالت های انتهایی </a:t>
          </a:r>
          <a:endParaRPr lang="en-US" sz="2000" dirty="0">
            <a:cs typeface="B Titr" pitchFamily="2" charset="-78"/>
          </a:endParaRPr>
        </a:p>
      </dgm:t>
    </dgm:pt>
    <dgm:pt modelId="{560C7115-2A92-4FA9-BA71-A045D24B911A}" type="parTrans" cxnId="{116A7A50-E81D-42F1-841B-0F64FE2FCC90}">
      <dgm:prSet/>
      <dgm:spPr/>
      <dgm:t>
        <a:bodyPr/>
        <a:lstStyle/>
        <a:p>
          <a:endParaRPr lang="en-US"/>
        </a:p>
      </dgm:t>
    </dgm:pt>
    <dgm:pt modelId="{C9E8BE85-F7E1-4059-BC0B-FBAD2757CD7B}" type="sibTrans" cxnId="{116A7A50-E81D-42F1-841B-0F64FE2FCC90}">
      <dgm:prSet/>
      <dgm:spPr/>
      <dgm:t>
        <a:bodyPr/>
        <a:lstStyle/>
        <a:p>
          <a:endParaRPr lang="en-US"/>
        </a:p>
      </dgm:t>
    </dgm:pt>
    <dgm:pt modelId="{DB65CD37-4393-4AEC-8BD8-94934063A6E4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تقسیم مساله به چند حالت</a:t>
          </a:r>
          <a:endParaRPr lang="en-US" sz="2000" dirty="0">
            <a:cs typeface="B Titr" pitchFamily="2" charset="-78"/>
          </a:endParaRPr>
        </a:p>
      </dgm:t>
    </dgm:pt>
    <dgm:pt modelId="{0B9B9EA6-5737-4472-AC76-EC0674D56EB7}" type="parTrans" cxnId="{410557BA-F9AE-4685-88FB-276AB0121262}">
      <dgm:prSet/>
      <dgm:spPr/>
      <dgm:t>
        <a:bodyPr/>
        <a:lstStyle/>
        <a:p>
          <a:endParaRPr lang="en-US"/>
        </a:p>
      </dgm:t>
    </dgm:pt>
    <dgm:pt modelId="{CCDFF837-29C4-4078-93D8-1F1BC6C873AD}" type="sibTrans" cxnId="{410557BA-F9AE-4685-88FB-276AB0121262}">
      <dgm:prSet/>
      <dgm:spPr/>
      <dgm:t>
        <a:bodyPr/>
        <a:lstStyle/>
        <a:p>
          <a:endParaRPr lang="en-US"/>
        </a:p>
      </dgm:t>
    </dgm:pt>
    <dgm:pt modelId="{E1AADE59-8EE7-47A4-8F2B-4803D9143C0E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جستجوی ناوردایی(پایایی)</a:t>
          </a:r>
          <a:endParaRPr lang="en-US" sz="2000" dirty="0">
            <a:cs typeface="B Titr" pitchFamily="2" charset="-78"/>
          </a:endParaRPr>
        </a:p>
      </dgm:t>
    </dgm:pt>
    <dgm:pt modelId="{F87601EC-957D-43EF-9218-202C11FDAE88}" type="parTrans" cxnId="{ECD68BB6-ED8E-4CD7-81F5-E4FFD04E4BA1}">
      <dgm:prSet/>
      <dgm:spPr/>
      <dgm:t>
        <a:bodyPr/>
        <a:lstStyle/>
        <a:p>
          <a:endParaRPr lang="en-US"/>
        </a:p>
      </dgm:t>
    </dgm:pt>
    <dgm:pt modelId="{4D8CA961-C40B-4B9D-A3A7-845ED65BE43C}" type="sibTrans" cxnId="{ECD68BB6-ED8E-4CD7-81F5-E4FFD04E4BA1}">
      <dgm:prSet/>
      <dgm:spPr/>
      <dgm:t>
        <a:bodyPr/>
        <a:lstStyle/>
        <a:p>
          <a:endParaRPr lang="en-US"/>
        </a:p>
      </dgm:t>
    </dgm:pt>
    <dgm:pt modelId="{6EB49B97-DCE0-47BC-B43C-DF1C04ED1ADB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نزول نامتناهی فرما</a:t>
          </a:r>
          <a:endParaRPr lang="en-US" sz="2000" dirty="0">
            <a:cs typeface="B Titr" pitchFamily="2" charset="-78"/>
          </a:endParaRPr>
        </a:p>
      </dgm:t>
    </dgm:pt>
    <dgm:pt modelId="{3258E638-E4C9-4D12-B812-8BA1D4A0F831}" type="parTrans" cxnId="{97E60816-F89E-4133-A739-09976BA84853}">
      <dgm:prSet/>
      <dgm:spPr/>
      <dgm:t>
        <a:bodyPr/>
        <a:lstStyle/>
        <a:p>
          <a:endParaRPr lang="en-US"/>
        </a:p>
      </dgm:t>
    </dgm:pt>
    <dgm:pt modelId="{F3912D41-3E1F-466E-9121-5B1B95E2656F}" type="sibTrans" cxnId="{97E60816-F89E-4133-A739-09976BA84853}">
      <dgm:prSet/>
      <dgm:spPr/>
      <dgm:t>
        <a:bodyPr/>
        <a:lstStyle/>
        <a:p>
          <a:endParaRPr lang="en-US"/>
        </a:p>
      </dgm:t>
    </dgm:pt>
    <dgm:pt modelId="{88B8FF7E-499C-4B59-9927-AEE33DB67CF7}">
      <dgm:prSet phldrT="[Text]" custT="1"/>
      <dgm:spPr/>
      <dgm:t>
        <a:bodyPr/>
        <a:lstStyle/>
        <a:p>
          <a:r>
            <a:rPr lang="fa-IR" sz="2000" dirty="0" smtClean="0">
              <a:cs typeface="B Titr" pitchFamily="2" charset="-78"/>
            </a:rPr>
            <a:t>راهبرد حدس و آزمایش</a:t>
          </a:r>
          <a:endParaRPr lang="en-US" sz="2000" dirty="0">
            <a:cs typeface="B Titr" pitchFamily="2" charset="-78"/>
          </a:endParaRPr>
        </a:p>
      </dgm:t>
    </dgm:pt>
    <dgm:pt modelId="{5982EF84-157A-4FE6-AEA2-F750F9625A95}" type="parTrans" cxnId="{08FDEED9-B1EE-41C6-93DE-E2319FD1117E}">
      <dgm:prSet/>
      <dgm:spPr/>
      <dgm:t>
        <a:bodyPr/>
        <a:lstStyle/>
        <a:p>
          <a:endParaRPr lang="en-US"/>
        </a:p>
      </dgm:t>
    </dgm:pt>
    <dgm:pt modelId="{4F318F96-BDF6-4415-962B-14FAD3BF4F3D}" type="sibTrans" cxnId="{08FDEED9-B1EE-41C6-93DE-E2319FD1117E}">
      <dgm:prSet/>
      <dgm:spPr/>
      <dgm:t>
        <a:bodyPr/>
        <a:lstStyle/>
        <a:p>
          <a:endParaRPr lang="en-US"/>
        </a:p>
      </dgm:t>
    </dgm:pt>
    <dgm:pt modelId="{FA6341FC-49AD-4849-8FEC-2F6299355D82}">
      <dgm:prSet phldrT="[Text]" custT="1"/>
      <dgm:spPr/>
      <dgm:t>
        <a:bodyPr/>
        <a:lstStyle/>
        <a:p>
          <a:r>
            <a:rPr lang="fa-IR" sz="2000" dirty="0" smtClean="0"/>
            <a:t>....</a:t>
          </a:r>
          <a:endParaRPr lang="en-US" sz="2000" dirty="0"/>
        </a:p>
      </dgm:t>
    </dgm:pt>
    <dgm:pt modelId="{2B7AE46B-FA40-4F99-A9B1-9A360F5B53BF}" type="parTrans" cxnId="{CEA087F8-08CD-44A0-AE79-887EBE956568}">
      <dgm:prSet/>
      <dgm:spPr/>
      <dgm:t>
        <a:bodyPr/>
        <a:lstStyle/>
        <a:p>
          <a:endParaRPr lang="en-US"/>
        </a:p>
      </dgm:t>
    </dgm:pt>
    <dgm:pt modelId="{064260BA-127A-42FA-91A8-448BBBBB9AB6}" type="sibTrans" cxnId="{CEA087F8-08CD-44A0-AE79-887EBE956568}">
      <dgm:prSet/>
      <dgm:spPr/>
      <dgm:t>
        <a:bodyPr/>
        <a:lstStyle/>
        <a:p>
          <a:endParaRPr lang="en-US"/>
        </a:p>
      </dgm:t>
    </dgm:pt>
    <dgm:pt modelId="{209452D1-2728-4249-BFB5-82490AADC952}" type="pres">
      <dgm:prSet presAssocID="{12C13BC6-E5E9-4C61-951B-3F8FE5941FB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398E4E3-CA9D-4A60-BFB3-18C53BA12B89}" type="pres">
      <dgm:prSet presAssocID="{2AB8686C-8A0B-4838-935D-0142F0C1DF5C}" presName="root1" presStyleCnt="0"/>
      <dgm:spPr/>
      <dgm:t>
        <a:bodyPr/>
        <a:lstStyle/>
        <a:p>
          <a:endParaRPr lang="en-US"/>
        </a:p>
      </dgm:t>
    </dgm:pt>
    <dgm:pt modelId="{DDF2472C-79E9-4B38-B0FD-E913BCB9B421}" type="pres">
      <dgm:prSet presAssocID="{2AB8686C-8A0B-4838-935D-0142F0C1DF5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7FEFD3-1931-4F62-A248-AC3B99D4C771}" type="pres">
      <dgm:prSet presAssocID="{2AB8686C-8A0B-4838-935D-0142F0C1DF5C}" presName="level2hierChild" presStyleCnt="0"/>
      <dgm:spPr/>
      <dgm:t>
        <a:bodyPr/>
        <a:lstStyle/>
        <a:p>
          <a:endParaRPr lang="en-US"/>
        </a:p>
      </dgm:t>
    </dgm:pt>
    <dgm:pt modelId="{83D83FE3-4CCA-40A7-908D-35933305D66A}" type="pres">
      <dgm:prSet presAssocID="{982FBD83-05FE-4323-B0E2-85224FEAE164}" presName="conn2-1" presStyleLbl="parChTrans1D2" presStyleIdx="0" presStyleCnt="8"/>
      <dgm:spPr/>
      <dgm:t>
        <a:bodyPr/>
        <a:lstStyle/>
        <a:p>
          <a:endParaRPr lang="en-US"/>
        </a:p>
      </dgm:t>
    </dgm:pt>
    <dgm:pt modelId="{A42BE75B-9CD3-4FE5-BFE4-AAB5654C47C3}" type="pres">
      <dgm:prSet presAssocID="{982FBD83-05FE-4323-B0E2-85224FEAE164}" presName="connTx" presStyleLbl="parChTrans1D2" presStyleIdx="0" presStyleCnt="8"/>
      <dgm:spPr/>
      <dgm:t>
        <a:bodyPr/>
        <a:lstStyle/>
        <a:p>
          <a:endParaRPr lang="en-US"/>
        </a:p>
      </dgm:t>
    </dgm:pt>
    <dgm:pt modelId="{B903CCF5-8639-4545-8B8C-201E677444EA}" type="pres">
      <dgm:prSet presAssocID="{FC79A67C-09CA-4C71-BB66-71BB6C7B3768}" presName="root2" presStyleCnt="0"/>
      <dgm:spPr/>
      <dgm:t>
        <a:bodyPr/>
        <a:lstStyle/>
        <a:p>
          <a:endParaRPr lang="en-US"/>
        </a:p>
      </dgm:t>
    </dgm:pt>
    <dgm:pt modelId="{A407E29E-D646-4BFA-A138-B656DD10C664}" type="pres">
      <dgm:prSet presAssocID="{FC79A67C-09CA-4C71-BB66-71BB6C7B3768}" presName="LevelTwoTextNode" presStyleLbl="node2" presStyleIdx="0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8CC47F-881A-4363-8194-818D30F4434D}" type="pres">
      <dgm:prSet presAssocID="{FC79A67C-09CA-4C71-BB66-71BB6C7B3768}" presName="level3hierChild" presStyleCnt="0"/>
      <dgm:spPr/>
      <dgm:t>
        <a:bodyPr/>
        <a:lstStyle/>
        <a:p>
          <a:endParaRPr lang="en-US"/>
        </a:p>
      </dgm:t>
    </dgm:pt>
    <dgm:pt modelId="{C99AADA4-5BDE-43C3-98F0-FF3B04B81530}" type="pres">
      <dgm:prSet presAssocID="{0E9A1852-A7AD-449E-8F0B-A56E77E1D8A5}" presName="conn2-1" presStyleLbl="parChTrans1D2" presStyleIdx="1" presStyleCnt="8"/>
      <dgm:spPr/>
      <dgm:t>
        <a:bodyPr/>
        <a:lstStyle/>
        <a:p>
          <a:endParaRPr lang="en-US"/>
        </a:p>
      </dgm:t>
    </dgm:pt>
    <dgm:pt modelId="{C549E935-6836-4AB7-A245-44FA6AA2060A}" type="pres">
      <dgm:prSet presAssocID="{0E9A1852-A7AD-449E-8F0B-A56E77E1D8A5}" presName="connTx" presStyleLbl="parChTrans1D2" presStyleIdx="1" presStyleCnt="8"/>
      <dgm:spPr/>
      <dgm:t>
        <a:bodyPr/>
        <a:lstStyle/>
        <a:p>
          <a:endParaRPr lang="en-US"/>
        </a:p>
      </dgm:t>
    </dgm:pt>
    <dgm:pt modelId="{3D694172-002E-4D75-B561-21A89A716C8F}" type="pres">
      <dgm:prSet presAssocID="{3CB66ABB-8B57-4E17-9EB1-A1035D432D17}" presName="root2" presStyleCnt="0"/>
      <dgm:spPr/>
      <dgm:t>
        <a:bodyPr/>
        <a:lstStyle/>
        <a:p>
          <a:endParaRPr lang="en-US"/>
        </a:p>
      </dgm:t>
    </dgm:pt>
    <dgm:pt modelId="{74664F77-A8F6-42C1-BA78-B86559EB10CB}" type="pres">
      <dgm:prSet presAssocID="{3CB66ABB-8B57-4E17-9EB1-A1035D432D17}" presName="LevelTwoTextNode" presStyleLbl="node2" presStyleIdx="1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7D7636-2C7E-4F13-BE73-2FC2823DDA42}" type="pres">
      <dgm:prSet presAssocID="{3CB66ABB-8B57-4E17-9EB1-A1035D432D17}" presName="level3hierChild" presStyleCnt="0"/>
      <dgm:spPr/>
      <dgm:t>
        <a:bodyPr/>
        <a:lstStyle/>
        <a:p>
          <a:endParaRPr lang="en-US"/>
        </a:p>
      </dgm:t>
    </dgm:pt>
    <dgm:pt modelId="{954C33C0-F2E5-4C27-831F-3338C34AAA0D}" type="pres">
      <dgm:prSet presAssocID="{560C7115-2A92-4FA9-BA71-A045D24B911A}" presName="conn2-1" presStyleLbl="parChTrans1D2" presStyleIdx="2" presStyleCnt="8"/>
      <dgm:spPr/>
      <dgm:t>
        <a:bodyPr/>
        <a:lstStyle/>
        <a:p>
          <a:endParaRPr lang="en-US"/>
        </a:p>
      </dgm:t>
    </dgm:pt>
    <dgm:pt modelId="{99D3DDF9-ED23-4E9E-97A2-CCE7820ED07A}" type="pres">
      <dgm:prSet presAssocID="{560C7115-2A92-4FA9-BA71-A045D24B911A}" presName="connTx" presStyleLbl="parChTrans1D2" presStyleIdx="2" presStyleCnt="8"/>
      <dgm:spPr/>
      <dgm:t>
        <a:bodyPr/>
        <a:lstStyle/>
        <a:p>
          <a:endParaRPr lang="en-US"/>
        </a:p>
      </dgm:t>
    </dgm:pt>
    <dgm:pt modelId="{C3A03F9C-348F-4534-A080-E118D28A8772}" type="pres">
      <dgm:prSet presAssocID="{42350989-D6EB-40F5-A125-F3423F580FD7}" presName="root2" presStyleCnt="0"/>
      <dgm:spPr/>
      <dgm:t>
        <a:bodyPr/>
        <a:lstStyle/>
        <a:p>
          <a:endParaRPr lang="en-US"/>
        </a:p>
      </dgm:t>
    </dgm:pt>
    <dgm:pt modelId="{9AF50629-8251-4888-B6BE-80B4CBAB1DF7}" type="pres">
      <dgm:prSet presAssocID="{42350989-D6EB-40F5-A125-F3423F580FD7}" presName="LevelTwoTextNode" presStyleLbl="node2" presStyleIdx="2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7BA554A-9CD9-4DC9-95A9-C62A99C53322}" type="pres">
      <dgm:prSet presAssocID="{42350989-D6EB-40F5-A125-F3423F580FD7}" presName="level3hierChild" presStyleCnt="0"/>
      <dgm:spPr/>
      <dgm:t>
        <a:bodyPr/>
        <a:lstStyle/>
        <a:p>
          <a:endParaRPr lang="en-US"/>
        </a:p>
      </dgm:t>
    </dgm:pt>
    <dgm:pt modelId="{2E6AC915-B443-45B7-8C54-7348AF9A5745}" type="pres">
      <dgm:prSet presAssocID="{0B9B9EA6-5737-4472-AC76-EC0674D56EB7}" presName="conn2-1" presStyleLbl="parChTrans1D2" presStyleIdx="3" presStyleCnt="8"/>
      <dgm:spPr/>
      <dgm:t>
        <a:bodyPr/>
        <a:lstStyle/>
        <a:p>
          <a:endParaRPr lang="en-US"/>
        </a:p>
      </dgm:t>
    </dgm:pt>
    <dgm:pt modelId="{851E19A6-3461-49B1-A09C-AAA8F24BB3D7}" type="pres">
      <dgm:prSet presAssocID="{0B9B9EA6-5737-4472-AC76-EC0674D56EB7}" presName="connTx" presStyleLbl="parChTrans1D2" presStyleIdx="3" presStyleCnt="8"/>
      <dgm:spPr/>
      <dgm:t>
        <a:bodyPr/>
        <a:lstStyle/>
        <a:p>
          <a:endParaRPr lang="en-US"/>
        </a:p>
      </dgm:t>
    </dgm:pt>
    <dgm:pt modelId="{AFC73D46-16AF-4804-9AC9-99C9FE719C67}" type="pres">
      <dgm:prSet presAssocID="{DB65CD37-4393-4AEC-8BD8-94934063A6E4}" presName="root2" presStyleCnt="0"/>
      <dgm:spPr/>
      <dgm:t>
        <a:bodyPr/>
        <a:lstStyle/>
        <a:p>
          <a:endParaRPr lang="en-US"/>
        </a:p>
      </dgm:t>
    </dgm:pt>
    <dgm:pt modelId="{4D31B2DB-B38F-4CA2-A288-88523EB5D571}" type="pres">
      <dgm:prSet presAssocID="{DB65CD37-4393-4AEC-8BD8-94934063A6E4}" presName="LevelTwoTextNode" presStyleLbl="node2" presStyleIdx="3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3ED066-296C-452C-896E-037184C466A5}" type="pres">
      <dgm:prSet presAssocID="{DB65CD37-4393-4AEC-8BD8-94934063A6E4}" presName="level3hierChild" presStyleCnt="0"/>
      <dgm:spPr/>
      <dgm:t>
        <a:bodyPr/>
        <a:lstStyle/>
        <a:p>
          <a:endParaRPr lang="en-US"/>
        </a:p>
      </dgm:t>
    </dgm:pt>
    <dgm:pt modelId="{D94A1F31-0D52-41F0-9744-4C1CA80841DD}" type="pres">
      <dgm:prSet presAssocID="{F87601EC-957D-43EF-9218-202C11FDAE88}" presName="conn2-1" presStyleLbl="parChTrans1D2" presStyleIdx="4" presStyleCnt="8"/>
      <dgm:spPr/>
      <dgm:t>
        <a:bodyPr/>
        <a:lstStyle/>
        <a:p>
          <a:endParaRPr lang="en-US"/>
        </a:p>
      </dgm:t>
    </dgm:pt>
    <dgm:pt modelId="{5DC3DBA8-C9FF-4DCA-9BC3-2968B7E72C87}" type="pres">
      <dgm:prSet presAssocID="{F87601EC-957D-43EF-9218-202C11FDAE88}" presName="connTx" presStyleLbl="parChTrans1D2" presStyleIdx="4" presStyleCnt="8"/>
      <dgm:spPr/>
      <dgm:t>
        <a:bodyPr/>
        <a:lstStyle/>
        <a:p>
          <a:endParaRPr lang="en-US"/>
        </a:p>
      </dgm:t>
    </dgm:pt>
    <dgm:pt modelId="{5E20266C-D060-40A4-9C1D-F8DE3E6B6AC6}" type="pres">
      <dgm:prSet presAssocID="{E1AADE59-8EE7-47A4-8F2B-4803D9143C0E}" presName="root2" presStyleCnt="0"/>
      <dgm:spPr/>
      <dgm:t>
        <a:bodyPr/>
        <a:lstStyle/>
        <a:p>
          <a:endParaRPr lang="en-US"/>
        </a:p>
      </dgm:t>
    </dgm:pt>
    <dgm:pt modelId="{2C59D931-D9FB-4B29-B446-C961BD8E54B8}" type="pres">
      <dgm:prSet presAssocID="{E1AADE59-8EE7-47A4-8F2B-4803D9143C0E}" presName="LevelTwoTextNode" presStyleLbl="node2" presStyleIdx="4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C0625D5-445D-49DD-9B65-67BA43762D6E}" type="pres">
      <dgm:prSet presAssocID="{E1AADE59-8EE7-47A4-8F2B-4803D9143C0E}" presName="level3hierChild" presStyleCnt="0"/>
      <dgm:spPr/>
      <dgm:t>
        <a:bodyPr/>
        <a:lstStyle/>
        <a:p>
          <a:endParaRPr lang="en-US"/>
        </a:p>
      </dgm:t>
    </dgm:pt>
    <dgm:pt modelId="{15544F14-82EE-4568-A62D-28800319699C}" type="pres">
      <dgm:prSet presAssocID="{3258E638-E4C9-4D12-B812-8BA1D4A0F831}" presName="conn2-1" presStyleLbl="parChTrans1D2" presStyleIdx="5" presStyleCnt="8"/>
      <dgm:spPr/>
      <dgm:t>
        <a:bodyPr/>
        <a:lstStyle/>
        <a:p>
          <a:endParaRPr lang="en-US"/>
        </a:p>
      </dgm:t>
    </dgm:pt>
    <dgm:pt modelId="{B6D03B82-00D9-449F-BC8E-B5F961C9532A}" type="pres">
      <dgm:prSet presAssocID="{3258E638-E4C9-4D12-B812-8BA1D4A0F831}" presName="connTx" presStyleLbl="parChTrans1D2" presStyleIdx="5" presStyleCnt="8"/>
      <dgm:spPr/>
      <dgm:t>
        <a:bodyPr/>
        <a:lstStyle/>
        <a:p>
          <a:endParaRPr lang="en-US"/>
        </a:p>
      </dgm:t>
    </dgm:pt>
    <dgm:pt modelId="{8B834E87-A413-419C-860B-E3C44568F1C2}" type="pres">
      <dgm:prSet presAssocID="{6EB49B97-DCE0-47BC-B43C-DF1C04ED1ADB}" presName="root2" presStyleCnt="0"/>
      <dgm:spPr/>
      <dgm:t>
        <a:bodyPr/>
        <a:lstStyle/>
        <a:p>
          <a:endParaRPr lang="en-US"/>
        </a:p>
      </dgm:t>
    </dgm:pt>
    <dgm:pt modelId="{B4F11741-8A5B-46BF-A18B-D3CD79FD64D7}" type="pres">
      <dgm:prSet presAssocID="{6EB49B97-DCE0-47BC-B43C-DF1C04ED1ADB}" presName="LevelTwoTextNode" presStyleLbl="node2" presStyleIdx="5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809D8F-ED5F-4F9A-924D-7CDE57E36594}" type="pres">
      <dgm:prSet presAssocID="{6EB49B97-DCE0-47BC-B43C-DF1C04ED1ADB}" presName="level3hierChild" presStyleCnt="0"/>
      <dgm:spPr/>
      <dgm:t>
        <a:bodyPr/>
        <a:lstStyle/>
        <a:p>
          <a:endParaRPr lang="en-US"/>
        </a:p>
      </dgm:t>
    </dgm:pt>
    <dgm:pt modelId="{D0E98BCF-710F-437C-B24F-17E686AD0BAC}" type="pres">
      <dgm:prSet presAssocID="{5982EF84-157A-4FE6-AEA2-F750F9625A95}" presName="conn2-1" presStyleLbl="parChTrans1D2" presStyleIdx="6" presStyleCnt="8"/>
      <dgm:spPr/>
      <dgm:t>
        <a:bodyPr/>
        <a:lstStyle/>
        <a:p>
          <a:endParaRPr lang="en-US"/>
        </a:p>
      </dgm:t>
    </dgm:pt>
    <dgm:pt modelId="{2B4F9144-C546-44F5-B930-6DED1EE01F96}" type="pres">
      <dgm:prSet presAssocID="{5982EF84-157A-4FE6-AEA2-F750F9625A95}" presName="connTx" presStyleLbl="parChTrans1D2" presStyleIdx="6" presStyleCnt="8"/>
      <dgm:spPr/>
      <dgm:t>
        <a:bodyPr/>
        <a:lstStyle/>
        <a:p>
          <a:endParaRPr lang="en-US"/>
        </a:p>
      </dgm:t>
    </dgm:pt>
    <dgm:pt modelId="{9FE2529E-F8BB-4A18-A92C-35E76F7266C0}" type="pres">
      <dgm:prSet presAssocID="{88B8FF7E-499C-4B59-9927-AEE33DB67CF7}" presName="root2" presStyleCnt="0"/>
      <dgm:spPr/>
      <dgm:t>
        <a:bodyPr/>
        <a:lstStyle/>
        <a:p>
          <a:endParaRPr lang="en-US"/>
        </a:p>
      </dgm:t>
    </dgm:pt>
    <dgm:pt modelId="{9191AE52-B25F-4B3D-B4C4-325235C18E8C}" type="pres">
      <dgm:prSet presAssocID="{88B8FF7E-499C-4B59-9927-AEE33DB67CF7}" presName="LevelTwoTextNode" presStyleLbl="node2" presStyleIdx="6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C82380-D0A4-4435-8B2B-D034CAA2AF1E}" type="pres">
      <dgm:prSet presAssocID="{88B8FF7E-499C-4B59-9927-AEE33DB67CF7}" presName="level3hierChild" presStyleCnt="0"/>
      <dgm:spPr/>
      <dgm:t>
        <a:bodyPr/>
        <a:lstStyle/>
        <a:p>
          <a:endParaRPr lang="en-US"/>
        </a:p>
      </dgm:t>
    </dgm:pt>
    <dgm:pt modelId="{5C9F4336-18FE-43C7-818D-39A4DD017CC2}" type="pres">
      <dgm:prSet presAssocID="{2B7AE46B-FA40-4F99-A9B1-9A360F5B53BF}" presName="conn2-1" presStyleLbl="parChTrans1D2" presStyleIdx="7" presStyleCnt="8"/>
      <dgm:spPr/>
      <dgm:t>
        <a:bodyPr/>
        <a:lstStyle/>
        <a:p>
          <a:endParaRPr lang="en-US"/>
        </a:p>
      </dgm:t>
    </dgm:pt>
    <dgm:pt modelId="{A9D2097F-10D3-4919-B746-CB4699A770C7}" type="pres">
      <dgm:prSet presAssocID="{2B7AE46B-FA40-4F99-A9B1-9A360F5B53BF}" presName="connTx" presStyleLbl="parChTrans1D2" presStyleIdx="7" presStyleCnt="8"/>
      <dgm:spPr/>
      <dgm:t>
        <a:bodyPr/>
        <a:lstStyle/>
        <a:p>
          <a:endParaRPr lang="en-US"/>
        </a:p>
      </dgm:t>
    </dgm:pt>
    <dgm:pt modelId="{A25113F7-ACD1-404A-AEA5-3E5B512008C2}" type="pres">
      <dgm:prSet presAssocID="{FA6341FC-49AD-4849-8FEC-2F6299355D82}" presName="root2" presStyleCnt="0"/>
      <dgm:spPr/>
      <dgm:t>
        <a:bodyPr/>
        <a:lstStyle/>
        <a:p>
          <a:endParaRPr lang="en-US"/>
        </a:p>
      </dgm:t>
    </dgm:pt>
    <dgm:pt modelId="{D559C62A-F3B9-4352-9CD5-B315F6A94AA4}" type="pres">
      <dgm:prSet presAssocID="{FA6341FC-49AD-4849-8FEC-2F6299355D82}" presName="LevelTwoTextNode" presStyleLbl="node2" presStyleIdx="7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63E507F-106C-4251-BD8D-187620CE1997}" type="pres">
      <dgm:prSet presAssocID="{FA6341FC-49AD-4849-8FEC-2F6299355D82}" presName="level3hierChild" presStyleCnt="0"/>
      <dgm:spPr/>
      <dgm:t>
        <a:bodyPr/>
        <a:lstStyle/>
        <a:p>
          <a:endParaRPr lang="en-US"/>
        </a:p>
      </dgm:t>
    </dgm:pt>
  </dgm:ptLst>
  <dgm:cxnLst>
    <dgm:cxn modelId="{739CE488-F0A2-4732-A2CA-BB8559D53848}" type="presOf" srcId="{F87601EC-957D-43EF-9218-202C11FDAE88}" destId="{5DC3DBA8-C9FF-4DCA-9BC3-2968B7E72C87}" srcOrd="1" destOrd="0" presId="urn:microsoft.com/office/officeart/2008/layout/HorizontalMultiLevelHierarchy"/>
    <dgm:cxn modelId="{E53618A5-119C-404A-B6EF-8CAB647B9055}" type="presOf" srcId="{0E9A1852-A7AD-449E-8F0B-A56E77E1D8A5}" destId="{C549E935-6836-4AB7-A245-44FA6AA2060A}" srcOrd="1" destOrd="0" presId="urn:microsoft.com/office/officeart/2008/layout/HorizontalMultiLevelHierarchy"/>
    <dgm:cxn modelId="{4A719A8D-BA67-4BF5-8A97-40CFD293E76D}" type="presOf" srcId="{2B7AE46B-FA40-4F99-A9B1-9A360F5B53BF}" destId="{A9D2097F-10D3-4919-B746-CB4699A770C7}" srcOrd="1" destOrd="0" presId="urn:microsoft.com/office/officeart/2008/layout/HorizontalMultiLevelHierarchy"/>
    <dgm:cxn modelId="{EC6838AF-AAA2-492B-9049-92A4FB243059}" type="presOf" srcId="{12C13BC6-E5E9-4C61-951B-3F8FE5941FB2}" destId="{209452D1-2728-4249-BFB5-82490AADC952}" srcOrd="0" destOrd="0" presId="urn:microsoft.com/office/officeart/2008/layout/HorizontalMultiLevelHierarchy"/>
    <dgm:cxn modelId="{B5EE21D4-67A6-4BEC-B3A2-C6F0D9788FEF}" type="presOf" srcId="{5982EF84-157A-4FE6-AEA2-F750F9625A95}" destId="{D0E98BCF-710F-437C-B24F-17E686AD0BAC}" srcOrd="0" destOrd="0" presId="urn:microsoft.com/office/officeart/2008/layout/HorizontalMultiLevelHierarchy"/>
    <dgm:cxn modelId="{DB8D41EE-EECC-4A04-B471-F3BFC2CBACA5}" type="presOf" srcId="{2AB8686C-8A0B-4838-935D-0142F0C1DF5C}" destId="{DDF2472C-79E9-4B38-B0FD-E913BCB9B421}" srcOrd="0" destOrd="0" presId="urn:microsoft.com/office/officeart/2008/layout/HorizontalMultiLevelHierarchy"/>
    <dgm:cxn modelId="{78DAC948-FF6B-420D-902B-0C8551A07E5B}" type="presOf" srcId="{982FBD83-05FE-4323-B0E2-85224FEAE164}" destId="{83D83FE3-4CCA-40A7-908D-35933305D66A}" srcOrd="0" destOrd="0" presId="urn:microsoft.com/office/officeart/2008/layout/HorizontalMultiLevelHierarchy"/>
    <dgm:cxn modelId="{CEA087F8-08CD-44A0-AE79-887EBE956568}" srcId="{2AB8686C-8A0B-4838-935D-0142F0C1DF5C}" destId="{FA6341FC-49AD-4849-8FEC-2F6299355D82}" srcOrd="7" destOrd="0" parTransId="{2B7AE46B-FA40-4F99-A9B1-9A360F5B53BF}" sibTransId="{064260BA-127A-42FA-91A8-448BBBBB9AB6}"/>
    <dgm:cxn modelId="{57D79748-00D4-4A4E-BCDF-B0A9C511A73C}" type="presOf" srcId="{3258E638-E4C9-4D12-B812-8BA1D4A0F831}" destId="{B6D03B82-00D9-449F-BC8E-B5F961C9532A}" srcOrd="1" destOrd="0" presId="urn:microsoft.com/office/officeart/2008/layout/HorizontalMultiLevelHierarchy"/>
    <dgm:cxn modelId="{40B841FB-4E33-4C41-A3D5-EFFDA618E55B}" type="presOf" srcId="{3258E638-E4C9-4D12-B812-8BA1D4A0F831}" destId="{15544F14-82EE-4568-A62D-28800319699C}" srcOrd="0" destOrd="0" presId="urn:microsoft.com/office/officeart/2008/layout/HorizontalMultiLevelHierarchy"/>
    <dgm:cxn modelId="{AF9017DB-812C-4720-AD88-3D55C771DA6C}" type="presOf" srcId="{88B8FF7E-499C-4B59-9927-AEE33DB67CF7}" destId="{9191AE52-B25F-4B3D-B4C4-325235C18E8C}" srcOrd="0" destOrd="0" presId="urn:microsoft.com/office/officeart/2008/layout/HorizontalMultiLevelHierarchy"/>
    <dgm:cxn modelId="{0608E09C-AB83-4AAC-8913-ABC21282F549}" srcId="{2AB8686C-8A0B-4838-935D-0142F0C1DF5C}" destId="{FC79A67C-09CA-4C71-BB66-71BB6C7B3768}" srcOrd="0" destOrd="0" parTransId="{982FBD83-05FE-4323-B0E2-85224FEAE164}" sibTransId="{61C7575E-01F6-4E5A-A195-9828944AA613}"/>
    <dgm:cxn modelId="{5F6C9ED5-C34A-4C6E-8AE4-AAA4C7B4E1DA}" type="presOf" srcId="{560C7115-2A92-4FA9-BA71-A045D24B911A}" destId="{954C33C0-F2E5-4C27-831F-3338C34AAA0D}" srcOrd="0" destOrd="0" presId="urn:microsoft.com/office/officeart/2008/layout/HorizontalMultiLevelHierarchy"/>
    <dgm:cxn modelId="{3D4ADE37-A0B8-4B5E-BCFB-24AB468967E0}" type="presOf" srcId="{982FBD83-05FE-4323-B0E2-85224FEAE164}" destId="{A42BE75B-9CD3-4FE5-BFE4-AAB5654C47C3}" srcOrd="1" destOrd="0" presId="urn:microsoft.com/office/officeart/2008/layout/HorizontalMultiLevelHierarchy"/>
    <dgm:cxn modelId="{97E60816-F89E-4133-A739-09976BA84853}" srcId="{2AB8686C-8A0B-4838-935D-0142F0C1DF5C}" destId="{6EB49B97-DCE0-47BC-B43C-DF1C04ED1ADB}" srcOrd="5" destOrd="0" parTransId="{3258E638-E4C9-4D12-B812-8BA1D4A0F831}" sibTransId="{F3912D41-3E1F-466E-9121-5B1B95E2656F}"/>
    <dgm:cxn modelId="{5B21F007-EC88-42AE-BF62-AED3916C16E8}" type="presOf" srcId="{E1AADE59-8EE7-47A4-8F2B-4803D9143C0E}" destId="{2C59D931-D9FB-4B29-B446-C961BD8E54B8}" srcOrd="0" destOrd="0" presId="urn:microsoft.com/office/officeart/2008/layout/HorizontalMultiLevelHierarchy"/>
    <dgm:cxn modelId="{EE69827F-818F-421C-B80A-3F19ECCD36A5}" type="presOf" srcId="{3CB66ABB-8B57-4E17-9EB1-A1035D432D17}" destId="{74664F77-A8F6-42C1-BA78-B86559EB10CB}" srcOrd="0" destOrd="0" presId="urn:microsoft.com/office/officeart/2008/layout/HorizontalMultiLevelHierarchy"/>
    <dgm:cxn modelId="{6E3CFE3B-152D-40C6-B56F-BD252C4C044D}" type="presOf" srcId="{2B7AE46B-FA40-4F99-A9B1-9A360F5B53BF}" destId="{5C9F4336-18FE-43C7-818D-39A4DD017CC2}" srcOrd="0" destOrd="0" presId="urn:microsoft.com/office/officeart/2008/layout/HorizontalMultiLevelHierarchy"/>
    <dgm:cxn modelId="{80424A90-09C1-4A3A-AFFB-3B4D6FFC7A21}" type="presOf" srcId="{F87601EC-957D-43EF-9218-202C11FDAE88}" destId="{D94A1F31-0D52-41F0-9744-4C1CA80841DD}" srcOrd="0" destOrd="0" presId="urn:microsoft.com/office/officeart/2008/layout/HorizontalMultiLevelHierarchy"/>
    <dgm:cxn modelId="{51491606-A9E1-467E-8ABE-B9C727EF2D36}" type="presOf" srcId="{DB65CD37-4393-4AEC-8BD8-94934063A6E4}" destId="{4D31B2DB-B38F-4CA2-A288-88523EB5D571}" srcOrd="0" destOrd="0" presId="urn:microsoft.com/office/officeart/2008/layout/HorizontalMultiLevelHierarchy"/>
    <dgm:cxn modelId="{410557BA-F9AE-4685-88FB-276AB0121262}" srcId="{2AB8686C-8A0B-4838-935D-0142F0C1DF5C}" destId="{DB65CD37-4393-4AEC-8BD8-94934063A6E4}" srcOrd="3" destOrd="0" parTransId="{0B9B9EA6-5737-4472-AC76-EC0674D56EB7}" sibTransId="{CCDFF837-29C4-4078-93D8-1F1BC6C873AD}"/>
    <dgm:cxn modelId="{5A5AF6F9-D0C7-43E4-BA3D-AA01CBF0D676}" type="presOf" srcId="{0E9A1852-A7AD-449E-8F0B-A56E77E1D8A5}" destId="{C99AADA4-5BDE-43C3-98F0-FF3B04B81530}" srcOrd="0" destOrd="0" presId="urn:microsoft.com/office/officeart/2008/layout/HorizontalMultiLevelHierarchy"/>
    <dgm:cxn modelId="{6A31C86F-0854-40D8-8769-3DF41AAC3B92}" type="presOf" srcId="{FC79A67C-09CA-4C71-BB66-71BB6C7B3768}" destId="{A407E29E-D646-4BFA-A138-B656DD10C664}" srcOrd="0" destOrd="0" presId="urn:microsoft.com/office/officeart/2008/layout/HorizontalMultiLevelHierarchy"/>
    <dgm:cxn modelId="{5E70120E-A87B-4C0F-A0CC-D49B8CB76924}" type="presOf" srcId="{FA6341FC-49AD-4849-8FEC-2F6299355D82}" destId="{D559C62A-F3B9-4352-9CD5-B315F6A94AA4}" srcOrd="0" destOrd="0" presId="urn:microsoft.com/office/officeart/2008/layout/HorizontalMultiLevelHierarchy"/>
    <dgm:cxn modelId="{0F4E8683-289D-47D2-8A79-B535163370A7}" type="presOf" srcId="{0B9B9EA6-5737-4472-AC76-EC0674D56EB7}" destId="{2E6AC915-B443-45B7-8C54-7348AF9A5745}" srcOrd="0" destOrd="0" presId="urn:microsoft.com/office/officeart/2008/layout/HorizontalMultiLevelHierarchy"/>
    <dgm:cxn modelId="{7682CF3B-E5C5-4E10-AF91-AF8527C454F3}" type="presOf" srcId="{6EB49B97-DCE0-47BC-B43C-DF1C04ED1ADB}" destId="{B4F11741-8A5B-46BF-A18B-D3CD79FD64D7}" srcOrd="0" destOrd="0" presId="urn:microsoft.com/office/officeart/2008/layout/HorizontalMultiLevelHierarchy"/>
    <dgm:cxn modelId="{08FDEED9-B1EE-41C6-93DE-E2319FD1117E}" srcId="{2AB8686C-8A0B-4838-935D-0142F0C1DF5C}" destId="{88B8FF7E-499C-4B59-9927-AEE33DB67CF7}" srcOrd="6" destOrd="0" parTransId="{5982EF84-157A-4FE6-AEA2-F750F9625A95}" sibTransId="{4F318F96-BDF6-4415-962B-14FAD3BF4F3D}"/>
    <dgm:cxn modelId="{5CB8141E-D3EC-4972-AAA4-0C030B50CCD7}" srcId="{2AB8686C-8A0B-4838-935D-0142F0C1DF5C}" destId="{3CB66ABB-8B57-4E17-9EB1-A1035D432D17}" srcOrd="1" destOrd="0" parTransId="{0E9A1852-A7AD-449E-8F0B-A56E77E1D8A5}" sibTransId="{32366CEC-F2EE-4D5E-A02B-75D5FA679116}"/>
    <dgm:cxn modelId="{AE13FE81-373C-4A1B-B731-361FC2BB3FBD}" type="presOf" srcId="{5982EF84-157A-4FE6-AEA2-F750F9625A95}" destId="{2B4F9144-C546-44F5-B930-6DED1EE01F96}" srcOrd="1" destOrd="0" presId="urn:microsoft.com/office/officeart/2008/layout/HorizontalMultiLevelHierarchy"/>
    <dgm:cxn modelId="{116A7A50-E81D-42F1-841B-0F64FE2FCC90}" srcId="{2AB8686C-8A0B-4838-935D-0142F0C1DF5C}" destId="{42350989-D6EB-40F5-A125-F3423F580FD7}" srcOrd="2" destOrd="0" parTransId="{560C7115-2A92-4FA9-BA71-A045D24B911A}" sibTransId="{C9E8BE85-F7E1-4059-BC0B-FBAD2757CD7B}"/>
    <dgm:cxn modelId="{ECD68BB6-ED8E-4CD7-81F5-E4FFD04E4BA1}" srcId="{2AB8686C-8A0B-4838-935D-0142F0C1DF5C}" destId="{E1AADE59-8EE7-47A4-8F2B-4803D9143C0E}" srcOrd="4" destOrd="0" parTransId="{F87601EC-957D-43EF-9218-202C11FDAE88}" sibTransId="{4D8CA961-C40B-4B9D-A3A7-845ED65BE43C}"/>
    <dgm:cxn modelId="{D7BF32A6-DACF-4353-9B7F-3CEF21CBE4A9}" type="presOf" srcId="{0B9B9EA6-5737-4472-AC76-EC0674D56EB7}" destId="{851E19A6-3461-49B1-A09C-AAA8F24BB3D7}" srcOrd="1" destOrd="0" presId="urn:microsoft.com/office/officeart/2008/layout/HorizontalMultiLevelHierarchy"/>
    <dgm:cxn modelId="{29CC6BAA-1AB4-493D-8CA7-708BAAF47898}" type="presOf" srcId="{560C7115-2A92-4FA9-BA71-A045D24B911A}" destId="{99D3DDF9-ED23-4E9E-97A2-CCE7820ED07A}" srcOrd="1" destOrd="0" presId="urn:microsoft.com/office/officeart/2008/layout/HorizontalMultiLevelHierarchy"/>
    <dgm:cxn modelId="{BF7A62D1-02DE-4492-A835-66712BCBD5F8}" type="presOf" srcId="{42350989-D6EB-40F5-A125-F3423F580FD7}" destId="{9AF50629-8251-4888-B6BE-80B4CBAB1DF7}" srcOrd="0" destOrd="0" presId="urn:microsoft.com/office/officeart/2008/layout/HorizontalMultiLevelHierarchy"/>
    <dgm:cxn modelId="{4E6B79D4-45B4-4433-BDCA-DF4BB728F779}" srcId="{12C13BC6-E5E9-4C61-951B-3F8FE5941FB2}" destId="{2AB8686C-8A0B-4838-935D-0142F0C1DF5C}" srcOrd="0" destOrd="0" parTransId="{1FA4FE3B-30A4-4F29-876A-26EC8792CC50}" sibTransId="{B3B54DB7-CE35-40E5-8A8E-60257BF02763}"/>
    <dgm:cxn modelId="{6BDE3C54-5250-4766-A614-07CB339D8DC4}" type="presParOf" srcId="{209452D1-2728-4249-BFB5-82490AADC952}" destId="{8398E4E3-CA9D-4A60-BFB3-18C53BA12B89}" srcOrd="0" destOrd="0" presId="urn:microsoft.com/office/officeart/2008/layout/HorizontalMultiLevelHierarchy"/>
    <dgm:cxn modelId="{31E1FBD7-161B-412E-AC16-248DCE7F5A8E}" type="presParOf" srcId="{8398E4E3-CA9D-4A60-BFB3-18C53BA12B89}" destId="{DDF2472C-79E9-4B38-B0FD-E913BCB9B421}" srcOrd="0" destOrd="0" presId="urn:microsoft.com/office/officeart/2008/layout/HorizontalMultiLevelHierarchy"/>
    <dgm:cxn modelId="{E1144FB5-D0F3-4B1B-95C1-209B50074875}" type="presParOf" srcId="{8398E4E3-CA9D-4A60-BFB3-18C53BA12B89}" destId="{987FEFD3-1931-4F62-A248-AC3B99D4C771}" srcOrd="1" destOrd="0" presId="urn:microsoft.com/office/officeart/2008/layout/HorizontalMultiLevelHierarchy"/>
    <dgm:cxn modelId="{FEAD7938-A835-46C1-A4BD-00C83A3B593D}" type="presParOf" srcId="{987FEFD3-1931-4F62-A248-AC3B99D4C771}" destId="{83D83FE3-4CCA-40A7-908D-35933305D66A}" srcOrd="0" destOrd="0" presId="urn:microsoft.com/office/officeart/2008/layout/HorizontalMultiLevelHierarchy"/>
    <dgm:cxn modelId="{36737FD4-6B2E-476E-A792-E199A22745EE}" type="presParOf" srcId="{83D83FE3-4CCA-40A7-908D-35933305D66A}" destId="{A42BE75B-9CD3-4FE5-BFE4-AAB5654C47C3}" srcOrd="0" destOrd="0" presId="urn:microsoft.com/office/officeart/2008/layout/HorizontalMultiLevelHierarchy"/>
    <dgm:cxn modelId="{38F1A94B-17CD-41D3-A996-B42733E20E46}" type="presParOf" srcId="{987FEFD3-1931-4F62-A248-AC3B99D4C771}" destId="{B903CCF5-8639-4545-8B8C-201E677444EA}" srcOrd="1" destOrd="0" presId="urn:microsoft.com/office/officeart/2008/layout/HorizontalMultiLevelHierarchy"/>
    <dgm:cxn modelId="{F583BF91-2055-4835-B9F1-70037AA16AD4}" type="presParOf" srcId="{B903CCF5-8639-4545-8B8C-201E677444EA}" destId="{A407E29E-D646-4BFA-A138-B656DD10C664}" srcOrd="0" destOrd="0" presId="urn:microsoft.com/office/officeart/2008/layout/HorizontalMultiLevelHierarchy"/>
    <dgm:cxn modelId="{4C6F95AF-1580-4F0F-B4FB-5786E83ED3EB}" type="presParOf" srcId="{B903CCF5-8639-4545-8B8C-201E677444EA}" destId="{B78CC47F-881A-4363-8194-818D30F4434D}" srcOrd="1" destOrd="0" presId="urn:microsoft.com/office/officeart/2008/layout/HorizontalMultiLevelHierarchy"/>
    <dgm:cxn modelId="{81698178-5FA8-419D-A407-616E7FC3968A}" type="presParOf" srcId="{987FEFD3-1931-4F62-A248-AC3B99D4C771}" destId="{C99AADA4-5BDE-43C3-98F0-FF3B04B81530}" srcOrd="2" destOrd="0" presId="urn:microsoft.com/office/officeart/2008/layout/HorizontalMultiLevelHierarchy"/>
    <dgm:cxn modelId="{FDF76E8D-6E95-444C-AB25-EC2A02E4BC8C}" type="presParOf" srcId="{C99AADA4-5BDE-43C3-98F0-FF3B04B81530}" destId="{C549E935-6836-4AB7-A245-44FA6AA2060A}" srcOrd="0" destOrd="0" presId="urn:microsoft.com/office/officeart/2008/layout/HorizontalMultiLevelHierarchy"/>
    <dgm:cxn modelId="{D9CA2463-C6F2-4FE3-B2CC-6BD8156D969D}" type="presParOf" srcId="{987FEFD3-1931-4F62-A248-AC3B99D4C771}" destId="{3D694172-002E-4D75-B561-21A89A716C8F}" srcOrd="3" destOrd="0" presId="urn:microsoft.com/office/officeart/2008/layout/HorizontalMultiLevelHierarchy"/>
    <dgm:cxn modelId="{E572CEB4-C1E4-445D-AE91-C5799D56863D}" type="presParOf" srcId="{3D694172-002E-4D75-B561-21A89A716C8F}" destId="{74664F77-A8F6-42C1-BA78-B86559EB10CB}" srcOrd="0" destOrd="0" presId="urn:microsoft.com/office/officeart/2008/layout/HorizontalMultiLevelHierarchy"/>
    <dgm:cxn modelId="{71A7F072-6EA2-4AC1-9CA7-023BFFC46DD4}" type="presParOf" srcId="{3D694172-002E-4D75-B561-21A89A716C8F}" destId="{4B7D7636-2C7E-4F13-BE73-2FC2823DDA42}" srcOrd="1" destOrd="0" presId="urn:microsoft.com/office/officeart/2008/layout/HorizontalMultiLevelHierarchy"/>
    <dgm:cxn modelId="{C2F4699B-339D-40B0-AAE3-A3723F5BBF0F}" type="presParOf" srcId="{987FEFD3-1931-4F62-A248-AC3B99D4C771}" destId="{954C33C0-F2E5-4C27-831F-3338C34AAA0D}" srcOrd="4" destOrd="0" presId="urn:microsoft.com/office/officeart/2008/layout/HorizontalMultiLevelHierarchy"/>
    <dgm:cxn modelId="{92AC7864-4819-4354-9BFA-9C5B0AB482E7}" type="presParOf" srcId="{954C33C0-F2E5-4C27-831F-3338C34AAA0D}" destId="{99D3DDF9-ED23-4E9E-97A2-CCE7820ED07A}" srcOrd="0" destOrd="0" presId="urn:microsoft.com/office/officeart/2008/layout/HorizontalMultiLevelHierarchy"/>
    <dgm:cxn modelId="{4311C341-98FB-4389-B0EE-68B7BB462947}" type="presParOf" srcId="{987FEFD3-1931-4F62-A248-AC3B99D4C771}" destId="{C3A03F9C-348F-4534-A080-E118D28A8772}" srcOrd="5" destOrd="0" presId="urn:microsoft.com/office/officeart/2008/layout/HorizontalMultiLevelHierarchy"/>
    <dgm:cxn modelId="{A0E2A29E-8AC5-43EC-AE2F-D59256D8919B}" type="presParOf" srcId="{C3A03F9C-348F-4534-A080-E118D28A8772}" destId="{9AF50629-8251-4888-B6BE-80B4CBAB1DF7}" srcOrd="0" destOrd="0" presId="urn:microsoft.com/office/officeart/2008/layout/HorizontalMultiLevelHierarchy"/>
    <dgm:cxn modelId="{3E76D446-DCDB-4216-A294-B5982BA09798}" type="presParOf" srcId="{C3A03F9C-348F-4534-A080-E118D28A8772}" destId="{C7BA554A-9CD9-4DC9-95A9-C62A99C53322}" srcOrd="1" destOrd="0" presId="urn:microsoft.com/office/officeart/2008/layout/HorizontalMultiLevelHierarchy"/>
    <dgm:cxn modelId="{E2B2DD17-CB38-43A9-847B-91AE3A025102}" type="presParOf" srcId="{987FEFD3-1931-4F62-A248-AC3B99D4C771}" destId="{2E6AC915-B443-45B7-8C54-7348AF9A5745}" srcOrd="6" destOrd="0" presId="urn:microsoft.com/office/officeart/2008/layout/HorizontalMultiLevelHierarchy"/>
    <dgm:cxn modelId="{002BA94E-FD4D-4BEF-8B56-921D7CA56F1A}" type="presParOf" srcId="{2E6AC915-B443-45B7-8C54-7348AF9A5745}" destId="{851E19A6-3461-49B1-A09C-AAA8F24BB3D7}" srcOrd="0" destOrd="0" presId="urn:microsoft.com/office/officeart/2008/layout/HorizontalMultiLevelHierarchy"/>
    <dgm:cxn modelId="{DC2DBA03-674E-478B-A227-7026E6DC8AA9}" type="presParOf" srcId="{987FEFD3-1931-4F62-A248-AC3B99D4C771}" destId="{AFC73D46-16AF-4804-9AC9-99C9FE719C67}" srcOrd="7" destOrd="0" presId="urn:microsoft.com/office/officeart/2008/layout/HorizontalMultiLevelHierarchy"/>
    <dgm:cxn modelId="{596838CF-D436-4D98-87E6-0346844F0D8C}" type="presParOf" srcId="{AFC73D46-16AF-4804-9AC9-99C9FE719C67}" destId="{4D31B2DB-B38F-4CA2-A288-88523EB5D571}" srcOrd="0" destOrd="0" presId="urn:microsoft.com/office/officeart/2008/layout/HorizontalMultiLevelHierarchy"/>
    <dgm:cxn modelId="{E9A3272D-82C7-4A1D-910C-F3DE8225CDFA}" type="presParOf" srcId="{AFC73D46-16AF-4804-9AC9-99C9FE719C67}" destId="{A63ED066-296C-452C-896E-037184C466A5}" srcOrd="1" destOrd="0" presId="urn:microsoft.com/office/officeart/2008/layout/HorizontalMultiLevelHierarchy"/>
    <dgm:cxn modelId="{4C8460AD-B17C-43B2-B46C-2F22B9D36F33}" type="presParOf" srcId="{987FEFD3-1931-4F62-A248-AC3B99D4C771}" destId="{D94A1F31-0D52-41F0-9744-4C1CA80841DD}" srcOrd="8" destOrd="0" presId="urn:microsoft.com/office/officeart/2008/layout/HorizontalMultiLevelHierarchy"/>
    <dgm:cxn modelId="{B81E9658-4DEE-4076-8FF1-8F098323D25E}" type="presParOf" srcId="{D94A1F31-0D52-41F0-9744-4C1CA80841DD}" destId="{5DC3DBA8-C9FF-4DCA-9BC3-2968B7E72C87}" srcOrd="0" destOrd="0" presId="urn:microsoft.com/office/officeart/2008/layout/HorizontalMultiLevelHierarchy"/>
    <dgm:cxn modelId="{31B30FD1-BA9A-4752-9E3F-1AB7CA603384}" type="presParOf" srcId="{987FEFD3-1931-4F62-A248-AC3B99D4C771}" destId="{5E20266C-D060-40A4-9C1D-F8DE3E6B6AC6}" srcOrd="9" destOrd="0" presId="urn:microsoft.com/office/officeart/2008/layout/HorizontalMultiLevelHierarchy"/>
    <dgm:cxn modelId="{CFC808DD-8569-49FE-9A38-B40CA4A513F5}" type="presParOf" srcId="{5E20266C-D060-40A4-9C1D-F8DE3E6B6AC6}" destId="{2C59D931-D9FB-4B29-B446-C961BD8E54B8}" srcOrd="0" destOrd="0" presId="urn:microsoft.com/office/officeart/2008/layout/HorizontalMultiLevelHierarchy"/>
    <dgm:cxn modelId="{FDDC4891-E142-481C-87C9-CE485EE0EDC1}" type="presParOf" srcId="{5E20266C-D060-40A4-9C1D-F8DE3E6B6AC6}" destId="{0C0625D5-445D-49DD-9B65-67BA43762D6E}" srcOrd="1" destOrd="0" presId="urn:microsoft.com/office/officeart/2008/layout/HorizontalMultiLevelHierarchy"/>
    <dgm:cxn modelId="{910D7C5F-78C1-4D85-BDD1-98B0D161AFD8}" type="presParOf" srcId="{987FEFD3-1931-4F62-A248-AC3B99D4C771}" destId="{15544F14-82EE-4568-A62D-28800319699C}" srcOrd="10" destOrd="0" presId="urn:microsoft.com/office/officeart/2008/layout/HorizontalMultiLevelHierarchy"/>
    <dgm:cxn modelId="{15965F20-E6AA-407B-B9DA-00C2A0E9E6F2}" type="presParOf" srcId="{15544F14-82EE-4568-A62D-28800319699C}" destId="{B6D03B82-00D9-449F-BC8E-B5F961C9532A}" srcOrd="0" destOrd="0" presId="urn:microsoft.com/office/officeart/2008/layout/HorizontalMultiLevelHierarchy"/>
    <dgm:cxn modelId="{2298652A-C2D8-4DFB-A35C-06B668F5D52E}" type="presParOf" srcId="{987FEFD3-1931-4F62-A248-AC3B99D4C771}" destId="{8B834E87-A413-419C-860B-E3C44568F1C2}" srcOrd="11" destOrd="0" presId="urn:microsoft.com/office/officeart/2008/layout/HorizontalMultiLevelHierarchy"/>
    <dgm:cxn modelId="{EA43FC47-6533-41C7-9EFF-A24DFA81F1C8}" type="presParOf" srcId="{8B834E87-A413-419C-860B-E3C44568F1C2}" destId="{B4F11741-8A5B-46BF-A18B-D3CD79FD64D7}" srcOrd="0" destOrd="0" presId="urn:microsoft.com/office/officeart/2008/layout/HorizontalMultiLevelHierarchy"/>
    <dgm:cxn modelId="{8185EC26-4CEE-4E1C-87FC-0C9CB93C843A}" type="presParOf" srcId="{8B834E87-A413-419C-860B-E3C44568F1C2}" destId="{F0809D8F-ED5F-4F9A-924D-7CDE57E36594}" srcOrd="1" destOrd="0" presId="urn:microsoft.com/office/officeart/2008/layout/HorizontalMultiLevelHierarchy"/>
    <dgm:cxn modelId="{7C154DD1-99AC-4CC6-9257-7177744AC6BE}" type="presParOf" srcId="{987FEFD3-1931-4F62-A248-AC3B99D4C771}" destId="{D0E98BCF-710F-437C-B24F-17E686AD0BAC}" srcOrd="12" destOrd="0" presId="urn:microsoft.com/office/officeart/2008/layout/HorizontalMultiLevelHierarchy"/>
    <dgm:cxn modelId="{8D1C8DAB-909F-4FDF-83AE-4A68F86F8F83}" type="presParOf" srcId="{D0E98BCF-710F-437C-B24F-17E686AD0BAC}" destId="{2B4F9144-C546-44F5-B930-6DED1EE01F96}" srcOrd="0" destOrd="0" presId="urn:microsoft.com/office/officeart/2008/layout/HorizontalMultiLevelHierarchy"/>
    <dgm:cxn modelId="{44303E29-DCBD-4F76-B208-C80A81E1B802}" type="presParOf" srcId="{987FEFD3-1931-4F62-A248-AC3B99D4C771}" destId="{9FE2529E-F8BB-4A18-A92C-35E76F7266C0}" srcOrd="13" destOrd="0" presId="urn:microsoft.com/office/officeart/2008/layout/HorizontalMultiLevelHierarchy"/>
    <dgm:cxn modelId="{94F605B6-C63A-4DBA-891D-85521B019654}" type="presParOf" srcId="{9FE2529E-F8BB-4A18-A92C-35E76F7266C0}" destId="{9191AE52-B25F-4B3D-B4C4-325235C18E8C}" srcOrd="0" destOrd="0" presId="urn:microsoft.com/office/officeart/2008/layout/HorizontalMultiLevelHierarchy"/>
    <dgm:cxn modelId="{57B01CFA-12A8-4389-B287-39B2CDA25AFC}" type="presParOf" srcId="{9FE2529E-F8BB-4A18-A92C-35E76F7266C0}" destId="{7CC82380-D0A4-4435-8B2B-D034CAA2AF1E}" srcOrd="1" destOrd="0" presId="urn:microsoft.com/office/officeart/2008/layout/HorizontalMultiLevelHierarchy"/>
    <dgm:cxn modelId="{4321BE0E-9F67-41ED-8128-9D552B7FB732}" type="presParOf" srcId="{987FEFD3-1931-4F62-A248-AC3B99D4C771}" destId="{5C9F4336-18FE-43C7-818D-39A4DD017CC2}" srcOrd="14" destOrd="0" presId="urn:microsoft.com/office/officeart/2008/layout/HorizontalMultiLevelHierarchy"/>
    <dgm:cxn modelId="{2FCF720C-CA90-467E-B278-F69493DA7DA6}" type="presParOf" srcId="{5C9F4336-18FE-43C7-818D-39A4DD017CC2}" destId="{A9D2097F-10D3-4919-B746-CB4699A770C7}" srcOrd="0" destOrd="0" presId="urn:microsoft.com/office/officeart/2008/layout/HorizontalMultiLevelHierarchy"/>
    <dgm:cxn modelId="{A87CBC9F-59FE-42D5-ACDD-FDC3C9BECEDB}" type="presParOf" srcId="{987FEFD3-1931-4F62-A248-AC3B99D4C771}" destId="{A25113F7-ACD1-404A-AEA5-3E5B512008C2}" srcOrd="15" destOrd="0" presId="urn:microsoft.com/office/officeart/2008/layout/HorizontalMultiLevelHierarchy"/>
    <dgm:cxn modelId="{43EEE24B-11DB-4EEE-9DFF-166E5E1ED37D}" type="presParOf" srcId="{A25113F7-ACD1-404A-AEA5-3E5B512008C2}" destId="{D559C62A-F3B9-4352-9CD5-B315F6A94AA4}" srcOrd="0" destOrd="0" presId="urn:microsoft.com/office/officeart/2008/layout/HorizontalMultiLevelHierarchy"/>
    <dgm:cxn modelId="{BC05F447-8F71-435A-ABEC-8536C3D1F2FF}" type="presParOf" srcId="{A25113F7-ACD1-404A-AEA5-3E5B512008C2}" destId="{263E507F-106C-4251-BD8D-187620CE199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686E01-DD8F-4701-A0B4-FC7B321F9048}">
      <dsp:nvSpPr>
        <dsp:cNvPr id="0" name=""/>
        <dsp:cNvSpPr/>
      </dsp:nvSpPr>
      <dsp:spPr>
        <a:xfrm>
          <a:off x="3541870" y="3428999"/>
          <a:ext cx="460330" cy="3070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0165" y="0"/>
              </a:lnTo>
              <a:lnTo>
                <a:pt x="230165" y="3070039"/>
              </a:lnTo>
              <a:lnTo>
                <a:pt x="460330" y="307003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694426" y="4886410"/>
        <a:ext cx="155217" cy="155217"/>
      </dsp:txXfrm>
    </dsp:sp>
    <dsp:sp modelId="{ED0324C5-8A04-4BE3-9D16-6C9645D7328B}">
      <dsp:nvSpPr>
        <dsp:cNvPr id="0" name=""/>
        <dsp:cNvSpPr/>
      </dsp:nvSpPr>
      <dsp:spPr>
        <a:xfrm>
          <a:off x="3541870" y="3428999"/>
          <a:ext cx="460330" cy="21928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0165" y="0"/>
              </a:lnTo>
              <a:lnTo>
                <a:pt x="230165" y="2192885"/>
              </a:lnTo>
              <a:lnTo>
                <a:pt x="460330" y="219288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3716018" y="4469425"/>
        <a:ext cx="112034" cy="112034"/>
      </dsp:txXfrm>
    </dsp:sp>
    <dsp:sp modelId="{2DF088E7-7F1A-4DE7-A979-E6B524D05BE6}">
      <dsp:nvSpPr>
        <dsp:cNvPr id="0" name=""/>
        <dsp:cNvSpPr/>
      </dsp:nvSpPr>
      <dsp:spPr>
        <a:xfrm>
          <a:off x="3541870" y="3428999"/>
          <a:ext cx="460330" cy="13157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0165" y="0"/>
              </a:lnTo>
              <a:lnTo>
                <a:pt x="230165" y="1315731"/>
              </a:lnTo>
              <a:lnTo>
                <a:pt x="460330" y="131573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737187" y="4052017"/>
        <a:ext cx="69696" cy="69696"/>
      </dsp:txXfrm>
    </dsp:sp>
    <dsp:sp modelId="{F533E934-0D8E-43C9-88D9-5E1A59F6CB1B}">
      <dsp:nvSpPr>
        <dsp:cNvPr id="0" name=""/>
        <dsp:cNvSpPr/>
      </dsp:nvSpPr>
      <dsp:spPr>
        <a:xfrm>
          <a:off x="3541870" y="3428999"/>
          <a:ext cx="460330" cy="4385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0165" y="0"/>
              </a:lnTo>
              <a:lnTo>
                <a:pt x="230165" y="438577"/>
              </a:lnTo>
              <a:lnTo>
                <a:pt x="460330" y="43857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756140" y="3632393"/>
        <a:ext cx="31790" cy="31790"/>
      </dsp:txXfrm>
    </dsp:sp>
    <dsp:sp modelId="{DC74AAB1-8A7C-4AED-AAAB-5AFB78402C76}">
      <dsp:nvSpPr>
        <dsp:cNvPr id="0" name=""/>
        <dsp:cNvSpPr/>
      </dsp:nvSpPr>
      <dsp:spPr>
        <a:xfrm>
          <a:off x="3541870" y="2990422"/>
          <a:ext cx="460330" cy="438577"/>
        </a:xfrm>
        <a:custGeom>
          <a:avLst/>
          <a:gdLst/>
          <a:ahLst/>
          <a:cxnLst/>
          <a:rect l="0" t="0" r="0" b="0"/>
          <a:pathLst>
            <a:path>
              <a:moveTo>
                <a:pt x="0" y="438577"/>
              </a:moveTo>
              <a:lnTo>
                <a:pt x="230165" y="438577"/>
              </a:lnTo>
              <a:lnTo>
                <a:pt x="230165" y="0"/>
              </a:lnTo>
              <a:lnTo>
                <a:pt x="46033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756140" y="3193816"/>
        <a:ext cx="31790" cy="31790"/>
      </dsp:txXfrm>
    </dsp:sp>
    <dsp:sp modelId="{B6E31E7D-B344-4BF5-8C5D-F2AD4FEBA0CD}">
      <dsp:nvSpPr>
        <dsp:cNvPr id="0" name=""/>
        <dsp:cNvSpPr/>
      </dsp:nvSpPr>
      <dsp:spPr>
        <a:xfrm>
          <a:off x="3541870" y="2113268"/>
          <a:ext cx="460330" cy="1315731"/>
        </a:xfrm>
        <a:custGeom>
          <a:avLst/>
          <a:gdLst/>
          <a:ahLst/>
          <a:cxnLst/>
          <a:rect l="0" t="0" r="0" b="0"/>
          <a:pathLst>
            <a:path>
              <a:moveTo>
                <a:pt x="0" y="1315731"/>
              </a:moveTo>
              <a:lnTo>
                <a:pt x="230165" y="1315731"/>
              </a:lnTo>
              <a:lnTo>
                <a:pt x="230165" y="0"/>
              </a:lnTo>
              <a:lnTo>
                <a:pt x="46033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737187" y="2736286"/>
        <a:ext cx="69696" cy="69696"/>
      </dsp:txXfrm>
    </dsp:sp>
    <dsp:sp modelId="{5EBA0FF4-B92D-4368-8C57-13801C416E3F}">
      <dsp:nvSpPr>
        <dsp:cNvPr id="0" name=""/>
        <dsp:cNvSpPr/>
      </dsp:nvSpPr>
      <dsp:spPr>
        <a:xfrm>
          <a:off x="3541870" y="1236114"/>
          <a:ext cx="460330" cy="2192885"/>
        </a:xfrm>
        <a:custGeom>
          <a:avLst/>
          <a:gdLst/>
          <a:ahLst/>
          <a:cxnLst/>
          <a:rect l="0" t="0" r="0" b="0"/>
          <a:pathLst>
            <a:path>
              <a:moveTo>
                <a:pt x="0" y="2192885"/>
              </a:moveTo>
              <a:lnTo>
                <a:pt x="230165" y="2192885"/>
              </a:lnTo>
              <a:lnTo>
                <a:pt x="230165" y="0"/>
              </a:lnTo>
              <a:lnTo>
                <a:pt x="46033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3716018" y="2276540"/>
        <a:ext cx="112034" cy="112034"/>
      </dsp:txXfrm>
    </dsp:sp>
    <dsp:sp modelId="{808C7711-4EDF-473F-B823-5792132E976A}">
      <dsp:nvSpPr>
        <dsp:cNvPr id="0" name=""/>
        <dsp:cNvSpPr/>
      </dsp:nvSpPr>
      <dsp:spPr>
        <a:xfrm>
          <a:off x="3541870" y="358960"/>
          <a:ext cx="460330" cy="3070039"/>
        </a:xfrm>
        <a:custGeom>
          <a:avLst/>
          <a:gdLst/>
          <a:ahLst/>
          <a:cxnLst/>
          <a:rect l="0" t="0" r="0" b="0"/>
          <a:pathLst>
            <a:path>
              <a:moveTo>
                <a:pt x="0" y="3070039"/>
              </a:moveTo>
              <a:lnTo>
                <a:pt x="230165" y="3070039"/>
              </a:lnTo>
              <a:lnTo>
                <a:pt x="230165" y="0"/>
              </a:lnTo>
              <a:lnTo>
                <a:pt x="46033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694426" y="1816371"/>
        <a:ext cx="155217" cy="155217"/>
      </dsp:txXfrm>
    </dsp:sp>
    <dsp:sp modelId="{4003726C-7569-40FF-B6B8-58AF74B9D193}">
      <dsp:nvSpPr>
        <dsp:cNvPr id="0" name=""/>
        <dsp:cNvSpPr/>
      </dsp:nvSpPr>
      <dsp:spPr>
        <a:xfrm rot="16200000">
          <a:off x="1344368" y="3078138"/>
          <a:ext cx="3693280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kern="1200" dirty="0" smtClean="0">
              <a:cs typeface="B Titr" pitchFamily="2" charset="-78"/>
            </a:rPr>
            <a:t>راهبردهای حل مساله  </a:t>
          </a:r>
          <a:endParaRPr lang="en-US" sz="3100" kern="1200" dirty="0">
            <a:cs typeface="B Titr" pitchFamily="2" charset="-78"/>
          </a:endParaRPr>
        </a:p>
      </dsp:txBody>
      <dsp:txXfrm rot="16200000">
        <a:off x="1344368" y="3078138"/>
        <a:ext cx="3693280" cy="701723"/>
      </dsp:txXfrm>
    </dsp:sp>
    <dsp:sp modelId="{2CCE588B-C58C-4987-8A1E-8283B065BBFA}">
      <dsp:nvSpPr>
        <dsp:cNvPr id="0" name=""/>
        <dsp:cNvSpPr/>
      </dsp:nvSpPr>
      <dsp:spPr>
        <a:xfrm>
          <a:off x="4002200" y="8099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رسم شکل </a:t>
          </a:r>
          <a:endParaRPr lang="en-US" sz="2000" kern="1200" dirty="0">
            <a:cs typeface="B Titr" pitchFamily="2" charset="-78"/>
          </a:endParaRPr>
        </a:p>
      </dsp:txBody>
      <dsp:txXfrm>
        <a:off x="4002200" y="8099"/>
        <a:ext cx="2301652" cy="701723"/>
      </dsp:txXfrm>
    </dsp:sp>
    <dsp:sp modelId="{B2F4A9E3-2BC8-4538-AA0E-CB1ADDC6C00F}">
      <dsp:nvSpPr>
        <dsp:cNvPr id="0" name=""/>
        <dsp:cNvSpPr/>
      </dsp:nvSpPr>
      <dsp:spPr>
        <a:xfrm>
          <a:off x="4002200" y="885253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 تقارن </a:t>
          </a:r>
          <a:endParaRPr lang="en-US" sz="2000" kern="1200" dirty="0">
            <a:cs typeface="B Titr" pitchFamily="2" charset="-78"/>
          </a:endParaRPr>
        </a:p>
      </dsp:txBody>
      <dsp:txXfrm>
        <a:off x="4002200" y="885253"/>
        <a:ext cx="2301652" cy="701723"/>
      </dsp:txXfrm>
    </dsp:sp>
    <dsp:sp modelId="{754329EF-5AB3-4300-9BC4-090FE5C56760}">
      <dsp:nvSpPr>
        <dsp:cNvPr id="0" name=""/>
        <dsp:cNvSpPr/>
      </dsp:nvSpPr>
      <dsp:spPr>
        <a:xfrm>
          <a:off x="4002200" y="1762407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دنبال کردن زوجیت</a:t>
          </a:r>
          <a:r>
            <a:rPr lang="fa-IR" sz="2000" kern="1200" dirty="0" smtClean="0"/>
            <a:t> </a:t>
          </a:r>
          <a:endParaRPr lang="en-US" sz="2000" kern="1200" dirty="0"/>
        </a:p>
      </dsp:txBody>
      <dsp:txXfrm>
        <a:off x="4002200" y="1762407"/>
        <a:ext cx="2301652" cy="701723"/>
      </dsp:txXfrm>
    </dsp:sp>
    <dsp:sp modelId="{A8B68682-EC90-42F5-8C16-F2C8C1ED1659}">
      <dsp:nvSpPr>
        <dsp:cNvPr id="0" name=""/>
        <dsp:cNvSpPr/>
      </dsp:nvSpPr>
      <dsp:spPr>
        <a:xfrm>
          <a:off x="4002200" y="2639561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تعمیم</a:t>
          </a:r>
          <a:endParaRPr lang="en-US" sz="2000" kern="1200" dirty="0">
            <a:cs typeface="B Titr" pitchFamily="2" charset="-78"/>
          </a:endParaRPr>
        </a:p>
      </dsp:txBody>
      <dsp:txXfrm>
        <a:off x="4002200" y="2639561"/>
        <a:ext cx="2301652" cy="701723"/>
      </dsp:txXfrm>
    </dsp:sp>
    <dsp:sp modelId="{CD8AB758-37AB-49B3-B072-300B90E760FF}">
      <dsp:nvSpPr>
        <dsp:cNvPr id="0" name=""/>
        <dsp:cNvSpPr/>
      </dsp:nvSpPr>
      <dsp:spPr>
        <a:xfrm>
          <a:off x="4002200" y="3516715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الگویابی</a:t>
          </a:r>
          <a:endParaRPr lang="en-US" sz="2000" kern="1200" dirty="0">
            <a:cs typeface="B Titr" pitchFamily="2" charset="-78"/>
          </a:endParaRPr>
        </a:p>
      </dsp:txBody>
      <dsp:txXfrm>
        <a:off x="4002200" y="3516715"/>
        <a:ext cx="2301652" cy="701723"/>
      </dsp:txXfrm>
    </dsp:sp>
    <dsp:sp modelId="{5F8A15A5-AAB0-4B52-8723-1AE80ED46D12}">
      <dsp:nvSpPr>
        <dsp:cNvPr id="0" name=""/>
        <dsp:cNvSpPr/>
      </dsp:nvSpPr>
      <dsp:spPr>
        <a:xfrm>
          <a:off x="4002200" y="4393869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استفاده از مسایل مشابه</a:t>
          </a:r>
          <a:r>
            <a:rPr lang="fa-IR" sz="2000" kern="1200" dirty="0" smtClean="0"/>
            <a:t> </a:t>
          </a:r>
          <a:endParaRPr lang="en-US" sz="2000" kern="1200" dirty="0"/>
        </a:p>
      </dsp:txBody>
      <dsp:txXfrm>
        <a:off x="4002200" y="4393869"/>
        <a:ext cx="2301652" cy="701723"/>
      </dsp:txXfrm>
    </dsp:sp>
    <dsp:sp modelId="{B06F4C3F-5071-428C-8142-6840755AFDF8}">
      <dsp:nvSpPr>
        <dsp:cNvPr id="0" name=""/>
        <dsp:cNvSpPr/>
      </dsp:nvSpPr>
      <dsp:spPr>
        <a:xfrm>
          <a:off x="4002200" y="5271023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تبدیل مساله به یک مساله هم ارز</a:t>
          </a:r>
          <a:endParaRPr lang="en-US" sz="2000" kern="1200" dirty="0">
            <a:cs typeface="B Titr" pitchFamily="2" charset="-78"/>
          </a:endParaRPr>
        </a:p>
      </dsp:txBody>
      <dsp:txXfrm>
        <a:off x="4002200" y="5271023"/>
        <a:ext cx="2301652" cy="701723"/>
      </dsp:txXfrm>
    </dsp:sp>
    <dsp:sp modelId="{112A9379-F9E6-454E-8884-9C8543ECE40E}">
      <dsp:nvSpPr>
        <dsp:cNvPr id="0" name=""/>
        <dsp:cNvSpPr/>
      </dsp:nvSpPr>
      <dsp:spPr>
        <a:xfrm>
          <a:off x="4002200" y="6148177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بازگشتی</a:t>
          </a:r>
          <a:endParaRPr lang="en-US" sz="2000" kern="1200" dirty="0">
            <a:cs typeface="B Titr" pitchFamily="2" charset="-78"/>
          </a:endParaRPr>
        </a:p>
      </dsp:txBody>
      <dsp:txXfrm>
        <a:off x="4002200" y="6148177"/>
        <a:ext cx="2301652" cy="70172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9F4336-18FE-43C7-818D-39A4DD017CC2}">
      <dsp:nvSpPr>
        <dsp:cNvPr id="0" name=""/>
        <dsp:cNvSpPr/>
      </dsp:nvSpPr>
      <dsp:spPr>
        <a:xfrm>
          <a:off x="3351370" y="3428999"/>
          <a:ext cx="460330" cy="3070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0165" y="0"/>
              </a:lnTo>
              <a:lnTo>
                <a:pt x="230165" y="3070039"/>
              </a:lnTo>
              <a:lnTo>
                <a:pt x="460330" y="307003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503926" y="4886410"/>
        <a:ext cx="155217" cy="155217"/>
      </dsp:txXfrm>
    </dsp:sp>
    <dsp:sp modelId="{D0E98BCF-710F-437C-B24F-17E686AD0BAC}">
      <dsp:nvSpPr>
        <dsp:cNvPr id="0" name=""/>
        <dsp:cNvSpPr/>
      </dsp:nvSpPr>
      <dsp:spPr>
        <a:xfrm>
          <a:off x="3351370" y="3428999"/>
          <a:ext cx="460330" cy="21928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0165" y="0"/>
              </a:lnTo>
              <a:lnTo>
                <a:pt x="230165" y="2192885"/>
              </a:lnTo>
              <a:lnTo>
                <a:pt x="460330" y="219288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3525518" y="4469425"/>
        <a:ext cx="112034" cy="112034"/>
      </dsp:txXfrm>
    </dsp:sp>
    <dsp:sp modelId="{15544F14-82EE-4568-A62D-28800319699C}">
      <dsp:nvSpPr>
        <dsp:cNvPr id="0" name=""/>
        <dsp:cNvSpPr/>
      </dsp:nvSpPr>
      <dsp:spPr>
        <a:xfrm>
          <a:off x="3351370" y="3428999"/>
          <a:ext cx="460330" cy="13157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0165" y="0"/>
              </a:lnTo>
              <a:lnTo>
                <a:pt x="230165" y="1315731"/>
              </a:lnTo>
              <a:lnTo>
                <a:pt x="460330" y="131573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546687" y="4052017"/>
        <a:ext cx="69696" cy="69696"/>
      </dsp:txXfrm>
    </dsp:sp>
    <dsp:sp modelId="{D94A1F31-0D52-41F0-9744-4C1CA80841DD}">
      <dsp:nvSpPr>
        <dsp:cNvPr id="0" name=""/>
        <dsp:cNvSpPr/>
      </dsp:nvSpPr>
      <dsp:spPr>
        <a:xfrm>
          <a:off x="3351370" y="3428999"/>
          <a:ext cx="460330" cy="4385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0165" y="0"/>
              </a:lnTo>
              <a:lnTo>
                <a:pt x="230165" y="438577"/>
              </a:lnTo>
              <a:lnTo>
                <a:pt x="460330" y="43857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565640" y="3632393"/>
        <a:ext cx="31790" cy="31790"/>
      </dsp:txXfrm>
    </dsp:sp>
    <dsp:sp modelId="{2E6AC915-B443-45B7-8C54-7348AF9A5745}">
      <dsp:nvSpPr>
        <dsp:cNvPr id="0" name=""/>
        <dsp:cNvSpPr/>
      </dsp:nvSpPr>
      <dsp:spPr>
        <a:xfrm>
          <a:off x="3351370" y="2990422"/>
          <a:ext cx="460330" cy="438577"/>
        </a:xfrm>
        <a:custGeom>
          <a:avLst/>
          <a:gdLst/>
          <a:ahLst/>
          <a:cxnLst/>
          <a:rect l="0" t="0" r="0" b="0"/>
          <a:pathLst>
            <a:path>
              <a:moveTo>
                <a:pt x="0" y="438577"/>
              </a:moveTo>
              <a:lnTo>
                <a:pt x="230165" y="438577"/>
              </a:lnTo>
              <a:lnTo>
                <a:pt x="230165" y="0"/>
              </a:lnTo>
              <a:lnTo>
                <a:pt x="46033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565640" y="3193816"/>
        <a:ext cx="31790" cy="31790"/>
      </dsp:txXfrm>
    </dsp:sp>
    <dsp:sp modelId="{954C33C0-F2E5-4C27-831F-3338C34AAA0D}">
      <dsp:nvSpPr>
        <dsp:cNvPr id="0" name=""/>
        <dsp:cNvSpPr/>
      </dsp:nvSpPr>
      <dsp:spPr>
        <a:xfrm>
          <a:off x="3351370" y="2113268"/>
          <a:ext cx="460330" cy="1315731"/>
        </a:xfrm>
        <a:custGeom>
          <a:avLst/>
          <a:gdLst/>
          <a:ahLst/>
          <a:cxnLst/>
          <a:rect l="0" t="0" r="0" b="0"/>
          <a:pathLst>
            <a:path>
              <a:moveTo>
                <a:pt x="0" y="1315731"/>
              </a:moveTo>
              <a:lnTo>
                <a:pt x="230165" y="1315731"/>
              </a:lnTo>
              <a:lnTo>
                <a:pt x="230165" y="0"/>
              </a:lnTo>
              <a:lnTo>
                <a:pt x="46033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546687" y="2736286"/>
        <a:ext cx="69696" cy="69696"/>
      </dsp:txXfrm>
    </dsp:sp>
    <dsp:sp modelId="{C99AADA4-5BDE-43C3-98F0-FF3B04B81530}">
      <dsp:nvSpPr>
        <dsp:cNvPr id="0" name=""/>
        <dsp:cNvSpPr/>
      </dsp:nvSpPr>
      <dsp:spPr>
        <a:xfrm>
          <a:off x="3351370" y="1236114"/>
          <a:ext cx="460330" cy="2192885"/>
        </a:xfrm>
        <a:custGeom>
          <a:avLst/>
          <a:gdLst/>
          <a:ahLst/>
          <a:cxnLst/>
          <a:rect l="0" t="0" r="0" b="0"/>
          <a:pathLst>
            <a:path>
              <a:moveTo>
                <a:pt x="0" y="2192885"/>
              </a:moveTo>
              <a:lnTo>
                <a:pt x="230165" y="2192885"/>
              </a:lnTo>
              <a:lnTo>
                <a:pt x="230165" y="0"/>
              </a:lnTo>
              <a:lnTo>
                <a:pt x="46033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3525518" y="2276540"/>
        <a:ext cx="112034" cy="112034"/>
      </dsp:txXfrm>
    </dsp:sp>
    <dsp:sp modelId="{83D83FE3-4CCA-40A7-908D-35933305D66A}">
      <dsp:nvSpPr>
        <dsp:cNvPr id="0" name=""/>
        <dsp:cNvSpPr/>
      </dsp:nvSpPr>
      <dsp:spPr>
        <a:xfrm>
          <a:off x="3351370" y="358960"/>
          <a:ext cx="460330" cy="3070039"/>
        </a:xfrm>
        <a:custGeom>
          <a:avLst/>
          <a:gdLst/>
          <a:ahLst/>
          <a:cxnLst/>
          <a:rect l="0" t="0" r="0" b="0"/>
          <a:pathLst>
            <a:path>
              <a:moveTo>
                <a:pt x="0" y="3070039"/>
              </a:moveTo>
              <a:lnTo>
                <a:pt x="230165" y="3070039"/>
              </a:lnTo>
              <a:lnTo>
                <a:pt x="230165" y="0"/>
              </a:lnTo>
              <a:lnTo>
                <a:pt x="46033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503926" y="1816371"/>
        <a:ext cx="155217" cy="155217"/>
      </dsp:txXfrm>
    </dsp:sp>
    <dsp:sp modelId="{DDF2472C-79E9-4B38-B0FD-E913BCB9B421}">
      <dsp:nvSpPr>
        <dsp:cNvPr id="0" name=""/>
        <dsp:cNvSpPr/>
      </dsp:nvSpPr>
      <dsp:spPr>
        <a:xfrm rot="16200000">
          <a:off x="1153868" y="3078138"/>
          <a:ext cx="3693280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Titr" pitchFamily="2" charset="-78"/>
            </a:rPr>
            <a:t>راهبر</a:t>
          </a:r>
          <a:r>
            <a:rPr lang="fa-IR" sz="3200" kern="1200" dirty="0" smtClean="0">
              <a:cs typeface="B Titr" pitchFamily="2" charset="-78"/>
            </a:rPr>
            <a:t>دها ی حل مساله</a:t>
          </a:r>
          <a:endParaRPr lang="en-US" sz="3200" kern="1200" dirty="0">
            <a:cs typeface="B Titr" pitchFamily="2" charset="-78"/>
          </a:endParaRPr>
        </a:p>
      </dsp:txBody>
      <dsp:txXfrm rot="16200000">
        <a:off x="1153868" y="3078138"/>
        <a:ext cx="3693280" cy="701723"/>
      </dsp:txXfrm>
    </dsp:sp>
    <dsp:sp modelId="{A407E29E-D646-4BFA-A138-B656DD10C664}">
      <dsp:nvSpPr>
        <dsp:cNvPr id="0" name=""/>
        <dsp:cNvSpPr/>
      </dsp:nvSpPr>
      <dsp:spPr>
        <a:xfrm>
          <a:off x="3811700" y="8099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انتخاب نماد کارآمد</a:t>
          </a:r>
          <a:endParaRPr lang="en-US" sz="2000" kern="1200" dirty="0">
            <a:cs typeface="B Titr" pitchFamily="2" charset="-78"/>
          </a:endParaRPr>
        </a:p>
      </dsp:txBody>
      <dsp:txXfrm>
        <a:off x="3811700" y="8099"/>
        <a:ext cx="2301652" cy="701723"/>
      </dsp:txXfrm>
    </dsp:sp>
    <dsp:sp modelId="{74664F77-A8F6-42C1-BA78-B86559EB10CB}">
      <dsp:nvSpPr>
        <dsp:cNvPr id="0" name=""/>
        <dsp:cNvSpPr/>
      </dsp:nvSpPr>
      <dsp:spPr>
        <a:xfrm>
          <a:off x="3811700" y="885253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برهان خلف</a:t>
          </a:r>
          <a:endParaRPr lang="en-US" sz="2000" kern="1200" dirty="0">
            <a:cs typeface="B Titr" pitchFamily="2" charset="-78"/>
          </a:endParaRPr>
        </a:p>
      </dsp:txBody>
      <dsp:txXfrm>
        <a:off x="3811700" y="885253"/>
        <a:ext cx="2301652" cy="701723"/>
      </dsp:txXfrm>
    </dsp:sp>
    <dsp:sp modelId="{9AF50629-8251-4888-B6BE-80B4CBAB1DF7}">
      <dsp:nvSpPr>
        <dsp:cNvPr id="0" name=""/>
        <dsp:cNvSpPr/>
      </dsp:nvSpPr>
      <dsp:spPr>
        <a:xfrm>
          <a:off x="3811700" y="1762407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توجه به حالت های انتهایی </a:t>
          </a:r>
          <a:endParaRPr lang="en-US" sz="2000" kern="1200" dirty="0">
            <a:cs typeface="B Titr" pitchFamily="2" charset="-78"/>
          </a:endParaRPr>
        </a:p>
      </dsp:txBody>
      <dsp:txXfrm>
        <a:off x="3811700" y="1762407"/>
        <a:ext cx="2301652" cy="701723"/>
      </dsp:txXfrm>
    </dsp:sp>
    <dsp:sp modelId="{4D31B2DB-B38F-4CA2-A288-88523EB5D571}">
      <dsp:nvSpPr>
        <dsp:cNvPr id="0" name=""/>
        <dsp:cNvSpPr/>
      </dsp:nvSpPr>
      <dsp:spPr>
        <a:xfrm>
          <a:off x="3811700" y="2639561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تقسیم مساله به چند حالت</a:t>
          </a:r>
          <a:endParaRPr lang="en-US" sz="2000" kern="1200" dirty="0">
            <a:cs typeface="B Titr" pitchFamily="2" charset="-78"/>
          </a:endParaRPr>
        </a:p>
      </dsp:txBody>
      <dsp:txXfrm>
        <a:off x="3811700" y="2639561"/>
        <a:ext cx="2301652" cy="701723"/>
      </dsp:txXfrm>
    </dsp:sp>
    <dsp:sp modelId="{2C59D931-D9FB-4B29-B446-C961BD8E54B8}">
      <dsp:nvSpPr>
        <dsp:cNvPr id="0" name=""/>
        <dsp:cNvSpPr/>
      </dsp:nvSpPr>
      <dsp:spPr>
        <a:xfrm>
          <a:off x="3811700" y="3516715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جستجوی ناوردایی(پایایی)</a:t>
          </a:r>
          <a:endParaRPr lang="en-US" sz="2000" kern="1200" dirty="0">
            <a:cs typeface="B Titr" pitchFamily="2" charset="-78"/>
          </a:endParaRPr>
        </a:p>
      </dsp:txBody>
      <dsp:txXfrm>
        <a:off x="3811700" y="3516715"/>
        <a:ext cx="2301652" cy="701723"/>
      </dsp:txXfrm>
    </dsp:sp>
    <dsp:sp modelId="{B4F11741-8A5B-46BF-A18B-D3CD79FD64D7}">
      <dsp:nvSpPr>
        <dsp:cNvPr id="0" name=""/>
        <dsp:cNvSpPr/>
      </dsp:nvSpPr>
      <dsp:spPr>
        <a:xfrm>
          <a:off x="3811700" y="4393869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نزول نامتناهی فرما</a:t>
          </a:r>
          <a:endParaRPr lang="en-US" sz="2000" kern="1200" dirty="0">
            <a:cs typeface="B Titr" pitchFamily="2" charset="-78"/>
          </a:endParaRPr>
        </a:p>
      </dsp:txBody>
      <dsp:txXfrm>
        <a:off x="3811700" y="4393869"/>
        <a:ext cx="2301652" cy="701723"/>
      </dsp:txXfrm>
    </dsp:sp>
    <dsp:sp modelId="{9191AE52-B25F-4B3D-B4C4-325235C18E8C}">
      <dsp:nvSpPr>
        <dsp:cNvPr id="0" name=""/>
        <dsp:cNvSpPr/>
      </dsp:nvSpPr>
      <dsp:spPr>
        <a:xfrm>
          <a:off x="3811700" y="5271023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itchFamily="2" charset="-78"/>
            </a:rPr>
            <a:t>راهبرد حدس و آزمایش</a:t>
          </a:r>
          <a:endParaRPr lang="en-US" sz="2000" kern="1200" dirty="0">
            <a:cs typeface="B Titr" pitchFamily="2" charset="-78"/>
          </a:endParaRPr>
        </a:p>
      </dsp:txBody>
      <dsp:txXfrm>
        <a:off x="3811700" y="5271023"/>
        <a:ext cx="2301652" cy="701723"/>
      </dsp:txXfrm>
    </dsp:sp>
    <dsp:sp modelId="{D559C62A-F3B9-4352-9CD5-B315F6A94AA4}">
      <dsp:nvSpPr>
        <dsp:cNvPr id="0" name=""/>
        <dsp:cNvSpPr/>
      </dsp:nvSpPr>
      <dsp:spPr>
        <a:xfrm>
          <a:off x="3811700" y="6148177"/>
          <a:ext cx="2301652" cy="7017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....</a:t>
          </a:r>
          <a:endParaRPr lang="en-US" sz="2000" kern="1200" dirty="0"/>
        </a:p>
      </dsp:txBody>
      <dsp:txXfrm>
        <a:off x="3811700" y="6148177"/>
        <a:ext cx="2301652" cy="7017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8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8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56C48-7349-4B2C-A998-B36AE8C2A7EE}" type="datetimeFigureOut">
              <a:rPr lang="en-US" smtClean="0"/>
              <a:pPr/>
              <a:t>8/15/2010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6F566-CC67-4C8A-853B-519FE38589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xmlns="" val="109304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6F566-CC67-4C8A-853B-519FE385896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xmlns="" val="3443473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6F566-CC67-4C8A-853B-519FE385896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xmlns="" val="943141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6F566-CC67-4C8A-853B-519FE385896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xmlns="" val="3230273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87D08A-37E7-4832-AAB8-D3C029978D30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DDB4BA-2CCF-4281-BDCB-36683B142520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F4B18A-888A-4150-9944-68289537283B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8AEC94-F131-4DD6-A909-FC518FCDD398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D90426-F55C-4BA1-AF3A-62DD1C5EE697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D7DA2-6436-4515-A62C-CE326159FC1F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E57EEE-DC0D-4AAF-8A44-751929903A87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9F428-B04B-4B3C-9574-631F1613531A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87A8F4-D13C-4A5E-A39B-1BB6D3BB1995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ED76D-F58F-4ABD-807F-040EF69ECE03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E64C5E4-F4B7-4C47-B67E-D59194483F9E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24E2D78-BC6F-4E41-BE2B-43512011DB45}" type="datetime1">
              <a:rPr lang="en-US" smtClean="0"/>
              <a:t>8/15/2010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http://www.epmath.99k.org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60E50DA-9E54-4E25-B316-D17EAA3349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7" Type="http://schemas.openxmlformats.org/officeDocument/2006/relationships/image" Target="../media/image49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chessboard.ir/uploads/posts/2008-09/1220993638_Cheraghi-Sadeghi.gif&amp;imgrefurl=http://www.karajchess.blogfa.com/8706.aspx&amp;usg=__SAINRpAzmfri0hYe6iUHHfh6gFI=&amp;h=300&amp;w=300&amp;sz=168&amp;hl=en&amp;start=54&amp;tbnid=PRhwDk2dNdc0XM:&amp;tbnh=116&amp;tbnw=116&amp;prev=/images?q=%D8%B4%D8%B7%D8%B1%D9%86%D8%AC&amp;start=40&amp;um=1&amp;hl=en&amp;sa=N&amp;tbs=isch:1&amp;um=1&amp;itbs=1" TargetMode="External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66800"/>
            <a:ext cx="7315200" cy="2362199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a-IR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راهبرد های </a:t>
            </a:r>
            <a:r>
              <a:rPr lang="en-US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/>
            </a:r>
            <a:br>
              <a:rPr lang="en-US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</a:br>
            <a:r>
              <a:rPr lang="fa-IR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حل مساله</a:t>
            </a:r>
            <a:endParaRPr 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5943600" cy="762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ارائه کننده: مرتضی بیات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07/7/12/main" xmlns="" val="109778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530690"/>
            <a:ext cx="8064347" cy="13679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463" y="2676525"/>
            <a:ext cx="5553075" cy="29622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287789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363" y="685800"/>
            <a:ext cx="7742237" cy="1489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Documents and Settings\Azin\Desktop\powerpoint\img0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455197"/>
            <a:ext cx="5181600" cy="364080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07/7/7/main" xmlns="" val="1"/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24214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327658"/>
            <a:ext cx="7696200" cy="380619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Documents and Settings\Azin\Desktop\powerpoint\img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2999" y="4191001"/>
            <a:ext cx="3733801" cy="2057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07/7/7/main" xmlns="" val="1"/>
            </a:ext>
          </a:extLst>
        </p:spPr>
      </p:pic>
      <p:pic>
        <p:nvPicPr>
          <p:cNvPr id="5124" name="Picture 4" descr="C:\Documents and Settings\Azin\Desktop\powerpoint\img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91000"/>
            <a:ext cx="3982720" cy="2057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07/7/7/main" xmlns="" val="1"/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397893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zin\Desktop\powerpoint\img034 Correc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213" y="52388"/>
            <a:ext cx="8791575" cy="67532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07/7/7/main" xmlns="" val="1"/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74753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راهبرد تغییر بعد</a:t>
            </a:r>
            <a:endParaRPr lang="en-US" dirty="0">
              <a:cs typeface="B Titr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833563" y="1524000"/>
            <a:ext cx="5786437" cy="1938336"/>
            <a:chOff x="1833563" y="1524000"/>
            <a:chExt cx="5786437" cy="1938336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3563" y="1524000"/>
              <a:ext cx="5786437" cy="14224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2932111"/>
              <a:ext cx="4568853" cy="53022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749675"/>
            <a:ext cx="3021013" cy="25749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1" y="3733800"/>
            <a:ext cx="2133600" cy="262744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15916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9763" y="1"/>
            <a:ext cx="5557837" cy="2245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0"/>
            <a:ext cx="4894262" cy="44241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90206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57200"/>
            <a:ext cx="7772400" cy="914400"/>
          </a:xfrm>
        </p:spPr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راهبرد رنگ کردن شکل</a:t>
            </a:r>
            <a:endParaRPr lang="en-US" dirty="0">
              <a:cs typeface="B Titr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165350" y="1371600"/>
            <a:ext cx="5835650" cy="1547813"/>
            <a:chOff x="2165350" y="1752600"/>
            <a:chExt cx="5835650" cy="1547813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5350" y="1752600"/>
              <a:ext cx="5835650" cy="154781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7637" y="1828800"/>
              <a:ext cx="207963" cy="31908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7537" y="3037916"/>
            <a:ext cx="3929063" cy="366768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19115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219201" y="381000"/>
            <a:ext cx="7467600" cy="1708150"/>
            <a:chOff x="1985963" y="457200"/>
            <a:chExt cx="5710237" cy="1631950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5963" y="457200"/>
              <a:ext cx="5710237" cy="163195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9842" y="670371"/>
              <a:ext cx="203358" cy="244029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5288" y="2682875"/>
            <a:ext cx="3271837" cy="25749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68598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09600" y="304800"/>
            <a:ext cx="8229600" cy="2438400"/>
            <a:chOff x="2057400" y="381000"/>
            <a:chExt cx="6143011" cy="2284413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0" y="381000"/>
              <a:ext cx="6143011" cy="228441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0618" y="516473"/>
              <a:ext cx="207031" cy="30640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26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9254" y="1371600"/>
              <a:ext cx="205946" cy="3048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955349"/>
            <a:ext cx="3581400" cy="30887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365962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29200" y="228600"/>
            <a:ext cx="35404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4000" spc="-100" dirty="0" smtClean="0">
                <a:solidFill>
                  <a:schemeClr val="tx2">
                    <a:satMod val="200000"/>
                  </a:schemeClr>
                </a:solidFill>
                <a:latin typeface="Consolas"/>
                <a:ea typeface="+mj-ea"/>
                <a:cs typeface="B Titr"/>
              </a:rPr>
              <a:t>راهبرد  تقارن</a:t>
            </a:r>
            <a:endParaRPr lang="en-US" sz="4000" dirty="0"/>
          </a:p>
        </p:txBody>
      </p:sp>
      <p:pic>
        <p:nvPicPr>
          <p:cNvPr id="2050" name="Picture 2" descr="C:\Documents and Settings\Azin\Desktop\powerpoint\img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036914"/>
            <a:ext cx="4800600" cy="54282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07/7/7/main" xmlns="" val="1"/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27124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063" y="762000"/>
            <a:ext cx="7951870" cy="51276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411340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861128"/>
            <a:ext cx="4191000" cy="369207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4750" y="838200"/>
            <a:ext cx="7359650" cy="1236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4611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"/>
            <a:ext cx="8001000" cy="250983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3500" y="3330626"/>
            <a:ext cx="4559300" cy="307017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257585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راهبرد تعمیم 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08137"/>
            <a:ext cx="4960937" cy="12112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4167188"/>
            <a:ext cx="8056562" cy="7096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163800" y="3081350"/>
            <a:ext cx="3675400" cy="881050"/>
            <a:chOff x="5163800" y="3081350"/>
            <a:chExt cx="3675400" cy="88105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0839" y="3081350"/>
              <a:ext cx="2138361" cy="8798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3800" y="3124200"/>
              <a:ext cx="1618000" cy="8382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0" y="5253037"/>
            <a:ext cx="8991600" cy="690563"/>
            <a:chOff x="0" y="5253037"/>
            <a:chExt cx="8991600" cy="690563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1275" y="5253037"/>
              <a:ext cx="6410325" cy="69056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57800"/>
              <a:ext cx="2627357" cy="67056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07/7/7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07/7/7/main" xmlns="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365604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"/>
            <a:ext cx="7986570" cy="2362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5425" y="3448050"/>
            <a:ext cx="3613150" cy="18097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281799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راهبرد الگو یابی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1" y="1370724"/>
            <a:ext cx="5638800" cy="548727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317846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275" y="609600"/>
            <a:ext cx="7756525" cy="111125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://t0.gstatic.com/images?q=tbn:PRhwDk2dNdc0XM:http://chessboard.ir/uploads/posts/2008-09/1220993638_Cheraghi-Sadeghi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399" y="2324100"/>
            <a:ext cx="3657601" cy="36576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84231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8534400" cy="1828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3759200"/>
            <a:ext cx="8534400" cy="203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9062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راهبرد انتخاب نماد کارآمد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2416076"/>
            <a:ext cx="8382000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fa-I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نیمی از یک مفهوم ریاضی ابداع </a:t>
            </a:r>
          </a:p>
          <a:p>
            <a:pPr algn="r"/>
            <a:r>
              <a:rPr lang="fa-I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علامتی مناسب برای آن است .</a:t>
            </a:r>
          </a:p>
          <a:p>
            <a:r>
              <a:rPr lang="fa-IR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(لاپلاس)</a:t>
            </a:r>
            <a:endParaRPr lang="en-US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B Titr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51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8585618" cy="21463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6300" y="3200400"/>
            <a:ext cx="7810500" cy="36575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240051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راهبرد توجه به حالت های انتهایی 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7772400" cy="16430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72" y="1524000"/>
            <a:ext cx="7931928" cy="48847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421629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1000" y="228600"/>
            <a:ext cx="8753877" cy="6553200"/>
            <a:chOff x="381000" y="228600"/>
            <a:chExt cx="8753877" cy="6553200"/>
          </a:xfrm>
        </p:grpSpPr>
        <p:pic>
          <p:nvPicPr>
            <p:cNvPr id="1026" name="Picture 2" descr="C:\Documents and Settings\Azin\Desktop\powerpoint\img02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228601"/>
              <a:ext cx="1981199" cy="29718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pic>
          <p:nvPicPr>
            <p:cNvPr id="1027" name="Picture 3" descr="C:\Documents and Settings\Azin\Desktop\powerpoint\img014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968515"/>
              <a:ext cx="2133600" cy="281328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pic>
          <p:nvPicPr>
            <p:cNvPr id="1028" name="Picture 4" descr="C:\Documents and Settings\Azin\Desktop\powerpoint\img027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3962400"/>
              <a:ext cx="2159318" cy="28194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pic>
          <p:nvPicPr>
            <p:cNvPr id="1029" name="Picture 5" descr="C:\Documents and Settings\Azin\Desktop\powerpoint\img012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600" y="260933"/>
              <a:ext cx="1885949" cy="293946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pic>
          <p:nvPicPr>
            <p:cNvPr id="1030" name="Picture 6" descr="C:\Documents and Settings\Azin\Desktop\powerpoint\img019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0109" y="228600"/>
              <a:ext cx="2109091" cy="29718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pic>
          <p:nvPicPr>
            <p:cNvPr id="1031" name="Picture 7" descr="C:\Documents and Settings\Azin\Desktop\powerpoint\img015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3962400"/>
              <a:ext cx="2173311" cy="28194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pic>
          <p:nvPicPr>
            <p:cNvPr id="1032" name="Picture 8" descr="C:\Documents and Settings\Azin\Desktop\powerpoint\img01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269232"/>
              <a:ext cx="2174047" cy="293116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pic>
          <p:nvPicPr>
            <p:cNvPr id="1033" name="Picture 9" descr="C:\Documents and Settings\Azin\Desktop\powerpoint\img016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9930" y="3962400"/>
              <a:ext cx="1914947" cy="28194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</p:grp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352892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راهبرد بازگشتی 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589" y="2514600"/>
            <a:ext cx="8075612" cy="1828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85299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رهیافت تبدیل مساله به مساله ای هم ارز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0"/>
            <a:ext cx="8763000" cy="111125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451" y="3886200"/>
            <a:ext cx="8007350" cy="1905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207470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خسته نباشید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19150"/>
            <a:ext cx="5133975" cy="57340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32115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zin\Desktop\powerpoint\img0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876300"/>
            <a:ext cx="8077200" cy="5105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07/7/7/main" xmlns="" val="1"/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49250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1438870"/>
            <a:ext cx="8610600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a-IR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اگر ایده ای یک بار به کار رود یک </a:t>
            </a:r>
            <a:r>
              <a:rPr lang="fa-I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شگرد</a:t>
            </a:r>
            <a:r>
              <a:rPr lang="fa-IR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 است</a:t>
            </a:r>
          </a:p>
        </p:txBody>
      </p:sp>
      <p:sp>
        <p:nvSpPr>
          <p:cNvPr id="5" name="Rectangle 4"/>
          <p:cNvSpPr/>
          <p:nvPr/>
        </p:nvSpPr>
        <p:spPr>
          <a:xfrm>
            <a:off x="629042" y="3124200"/>
            <a:ext cx="8133958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a-IR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بیش از یک بار تبدیل به یک </a:t>
            </a:r>
            <a:r>
              <a:rPr lang="fa-I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روش</a:t>
            </a:r>
            <a:r>
              <a:rPr lang="fa-IR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 می شود.</a:t>
            </a:r>
          </a:p>
        </p:txBody>
      </p:sp>
      <p:sp>
        <p:nvSpPr>
          <p:cNvPr id="7" name="Rectangle 6"/>
          <p:cNvSpPr/>
          <p:nvPr/>
        </p:nvSpPr>
        <p:spPr>
          <a:xfrm>
            <a:off x="685800" y="4429780"/>
            <a:ext cx="1927131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a-IR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(جورج پولیا)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30155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07/7/12/main" xmlns="" val="3522876138"/>
              </p:ext>
            </p:extLst>
          </p:nvPr>
        </p:nvGraphicFramePr>
        <p:xfrm>
          <a:off x="-15240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105025"/>
            <a:ext cx="2514600" cy="2390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38997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07/7/12/main" xmlns="" val="1730316624"/>
              </p:ext>
            </p:extLst>
          </p:nvPr>
        </p:nvGraphicFramePr>
        <p:xfrm>
          <a:off x="381000" y="0"/>
          <a:ext cx="8763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0" y="2257425"/>
            <a:ext cx="2076450" cy="2390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184060555"/>
      </p:ext>
    </p:extLst>
  </p:cSld>
  <p:clrMapOvr>
    <a:masterClrMapping/>
  </p:clrMapOvr>
  <mc:AlternateContent xmlns:mc="http://schemas.openxmlformats.org/markup-compatibility/2006">
    <mc:Choice xmlns:p14="http://schemas.microsoft.com/office/powerpoint/2007/7/12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772400" cy="914400"/>
          </a:xfrm>
        </p:spPr>
        <p:txBody>
          <a:bodyPr/>
          <a:lstStyle/>
          <a:p>
            <a:pPr algn="r"/>
            <a:r>
              <a:rPr lang="fa-IR" dirty="0" smtClean="0">
                <a:cs typeface="B Titr" pitchFamily="2" charset="-78"/>
              </a:rPr>
              <a:t>راهبرد رسم شکل</a:t>
            </a: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95400" y="2136339"/>
            <a:ext cx="6477000" cy="236988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fa-I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آن چه یک دیدن کند ادراک آن </a:t>
            </a:r>
          </a:p>
          <a:p>
            <a:pPr algn="r"/>
            <a:endParaRPr lang="fa-IR" sz="4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B Titr" pitchFamily="2" charset="-78"/>
            </a:endParaRPr>
          </a:p>
          <a:p>
            <a:r>
              <a:rPr lang="fa-I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سال ها نتوان نمودن با بیان </a:t>
            </a:r>
          </a:p>
          <a:p>
            <a:r>
              <a:rPr lang="fa-I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 (مولوی) </a:t>
            </a:r>
            <a:endParaRPr lang="fa-I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B 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404203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613" y="3463925"/>
            <a:ext cx="7342187" cy="2860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6713" y="609600"/>
            <a:ext cx="5868987" cy="22891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http://www.epmath.99k.org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xmlns="" val="172572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2010-08-06T15:59:05Z</outs:dateTime>
      <outs:isPinned>true</outs:isPinned>
    </outs:relatedDate>
    <outs:relatedDate>
      <outs:type>2</outs:type>
      <outs:displayName>Created</outs:displayName>
      <outs:dateTime>2009-07-01T09:55:44Z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Azin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Azin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69665C2E-5278-4E1A-8B3B-208981C284BD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802</TotalTime>
  <Words>267</Words>
  <Application>Microsoft Office PowerPoint</Application>
  <PresentationFormat>On-screen Show (4:3)</PresentationFormat>
  <Paragraphs>75</Paragraphs>
  <Slides>32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Metro</vt:lpstr>
      <vt:lpstr>راهبرد های  حل مساله</vt:lpstr>
      <vt:lpstr>Slide 2</vt:lpstr>
      <vt:lpstr>Slide 3</vt:lpstr>
      <vt:lpstr>Slide 4</vt:lpstr>
      <vt:lpstr>Slide 5</vt:lpstr>
      <vt:lpstr>Slide 6</vt:lpstr>
      <vt:lpstr>Slide 7</vt:lpstr>
      <vt:lpstr>راهبرد رسم شکل </vt:lpstr>
      <vt:lpstr>Slide 9</vt:lpstr>
      <vt:lpstr>Slide 10</vt:lpstr>
      <vt:lpstr>Slide 11</vt:lpstr>
      <vt:lpstr>Slide 12</vt:lpstr>
      <vt:lpstr>Slide 13</vt:lpstr>
      <vt:lpstr>راهبرد تغییر بعد</vt:lpstr>
      <vt:lpstr>Slide 15</vt:lpstr>
      <vt:lpstr>راهبرد رنگ کردن شکل</vt:lpstr>
      <vt:lpstr>Slide 17</vt:lpstr>
      <vt:lpstr>Slide 18</vt:lpstr>
      <vt:lpstr>Slide 19</vt:lpstr>
      <vt:lpstr>Slide 20</vt:lpstr>
      <vt:lpstr>Slide 21</vt:lpstr>
      <vt:lpstr>راهبرد تعمیم </vt:lpstr>
      <vt:lpstr>Slide 23</vt:lpstr>
      <vt:lpstr>راهبرد الگو یابی</vt:lpstr>
      <vt:lpstr>Slide 25</vt:lpstr>
      <vt:lpstr>Slide 26</vt:lpstr>
      <vt:lpstr>راهبرد انتخاب نماد کارآمد</vt:lpstr>
      <vt:lpstr>Slide 28</vt:lpstr>
      <vt:lpstr>راهبرد توجه به حالت های انتهایی </vt:lpstr>
      <vt:lpstr>راهبرد بازگشتی </vt:lpstr>
      <vt:lpstr>رهیافت تبدیل مساله به مساله ای هم ارز</vt:lpstr>
      <vt:lpstr>خسته نباشید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Azin</dc:creator>
  <cp:lastModifiedBy>mofidy</cp:lastModifiedBy>
  <cp:revision>79</cp:revision>
  <dcterms:created xsi:type="dcterms:W3CDTF">2009-07-01T09:55:44Z</dcterms:created>
  <dcterms:modified xsi:type="dcterms:W3CDTF">2010-08-15T17:32:51Z</dcterms:modified>
</cp:coreProperties>
</file>